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1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2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3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9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7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8E07-4889-49AA-BF88-33FA47D27868}" type="datetimeFigureOut">
              <a:rPr lang="zh-CN" altLang="en-US" smtClean="0"/>
              <a:t>2014/6/9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96FA-F774-4266-A89E-78DAAD54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0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801342" y="2065338"/>
            <a:ext cx="0" cy="20574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94" name="TextBox 10"/>
          <p:cNvSpPr txBox="1">
            <a:spLocks noChangeArrowheads="1"/>
          </p:cNvSpPr>
          <p:nvPr/>
        </p:nvSpPr>
        <p:spPr bwMode="auto">
          <a:xfrm>
            <a:off x="639417" y="1052513"/>
            <a:ext cx="3222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/>
              <a:t>系统集成</a:t>
            </a:r>
          </a:p>
        </p:txBody>
      </p:sp>
      <p:sp>
        <p:nvSpPr>
          <p:cNvPr id="22595" name="TextBox 11"/>
          <p:cNvSpPr txBox="1">
            <a:spLocks noChangeArrowheads="1"/>
          </p:cNvSpPr>
          <p:nvPr/>
        </p:nvSpPr>
        <p:spPr bwMode="auto">
          <a:xfrm>
            <a:off x="639417" y="4333875"/>
            <a:ext cx="322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/>
              <a:t>基础训练</a:t>
            </a:r>
          </a:p>
        </p:txBody>
      </p:sp>
      <p:sp>
        <p:nvSpPr>
          <p:cNvPr id="22596" name="TextBox 12"/>
          <p:cNvSpPr txBox="1">
            <a:spLocks noChangeArrowheads="1"/>
          </p:cNvSpPr>
          <p:nvPr/>
        </p:nvSpPr>
        <p:spPr bwMode="auto">
          <a:xfrm>
            <a:off x="1933158" y="3175"/>
            <a:ext cx="196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/>
              <a:t>中心功能区布局</a:t>
            </a:r>
            <a:endParaRPr lang="en-US" altLang="zh-CN" b="1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847433" y="415925"/>
            <a:ext cx="0" cy="52609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3618" y="6208266"/>
            <a:ext cx="612003" cy="544884"/>
          </a:xfrm>
          <a:prstGeom prst="rect">
            <a:avLst/>
          </a:prstGeom>
          <a:noFill/>
          <a:scene3d>
            <a:camera prst="orthographicFront">
              <a:rot lat="3013874" lon="18942458" rev="19392703"/>
            </a:camera>
            <a:lightRig rig="threePt" dir="t"/>
          </a:scene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5638" y="5384506"/>
            <a:ext cx="2879245" cy="1169446"/>
          </a:xfrm>
          <a:prstGeom prst="rect">
            <a:avLst/>
          </a:prstGeom>
          <a:noFill/>
          <a:scene3d>
            <a:camera prst="orthographicFront">
              <a:rot lat="3013874" lon="18942458" rev="19392703"/>
            </a:camera>
            <a:lightRig rig="threePt" dir="t"/>
          </a:scene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222" y="4726713"/>
            <a:ext cx="1549724" cy="693517"/>
          </a:xfrm>
          <a:prstGeom prst="rect">
            <a:avLst/>
          </a:prstGeom>
          <a:noFill/>
          <a:scene3d>
            <a:camera prst="orthographicFront">
              <a:rot lat="3013874" lon="18942458" rev="19392703"/>
            </a:camera>
            <a:lightRig rig="threePt" dir="t"/>
          </a:scene3d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222" y="4015063"/>
            <a:ext cx="1549723" cy="723066"/>
          </a:xfrm>
          <a:prstGeom prst="rect">
            <a:avLst/>
          </a:prstGeom>
          <a:noFill/>
          <a:scene3d>
            <a:camera prst="orthographicFront">
              <a:rot lat="3013874" lon="18942458" rev="19392703"/>
            </a:camera>
            <a:lightRig rig="threePt" dir="t"/>
          </a:scene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222" y="3348930"/>
            <a:ext cx="1549723" cy="698569"/>
          </a:xfrm>
          <a:prstGeom prst="rect">
            <a:avLst/>
          </a:prstGeom>
          <a:noFill/>
          <a:scene3d>
            <a:camera prst="orthographicFront">
              <a:rot lat="3013874" lon="18942458" rev="19392703"/>
            </a:camera>
            <a:lightRig rig="threePt" dir="t"/>
          </a:scene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544" y="2670752"/>
            <a:ext cx="1549079" cy="705194"/>
          </a:xfrm>
          <a:prstGeom prst="rect">
            <a:avLst/>
          </a:prstGeom>
          <a:noFill/>
          <a:scene3d>
            <a:camera prst="orthographicFront">
              <a:rot lat="3013874" lon="18942458" rev="19392703"/>
            </a:camera>
            <a:lightRig rig="threePt" dir="t"/>
          </a:scene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222" y="1769292"/>
            <a:ext cx="1549723" cy="825258"/>
          </a:xfrm>
          <a:prstGeom prst="rect">
            <a:avLst/>
          </a:prstGeom>
          <a:noFill/>
          <a:scene3d>
            <a:camera prst="orthographicFront">
              <a:rot lat="3013874" lon="18942458" rev="19392703"/>
            </a:camera>
            <a:lightRig rig="threePt" dir="t"/>
          </a:scene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086" y="1017945"/>
            <a:ext cx="1547995" cy="744566"/>
          </a:xfrm>
          <a:prstGeom prst="rect">
            <a:avLst/>
          </a:prstGeom>
          <a:noFill/>
          <a:scene3d>
            <a:camera prst="orthographicFront">
              <a:rot lat="3013874" lon="18942458" rev="19392703"/>
            </a:camera>
            <a:lightRig rig="threePt" dir="t"/>
          </a:scene3d>
        </p:spPr>
      </p:pic>
      <p:cxnSp>
        <p:nvCxnSpPr>
          <p:cNvPr id="36" name="Straight Connector 35"/>
          <p:cNvCxnSpPr/>
          <p:nvPr/>
        </p:nvCxnSpPr>
        <p:spPr bwMode="auto">
          <a:xfrm>
            <a:off x="1585495" y="760413"/>
            <a:ext cx="0" cy="52212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2953920" y="760413"/>
            <a:ext cx="0" cy="52212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222" y="189537"/>
            <a:ext cx="1549723" cy="785193"/>
          </a:xfrm>
          <a:prstGeom prst="rect">
            <a:avLst/>
          </a:prstGeom>
          <a:noFill/>
          <a:scene3d>
            <a:camera prst="orthographicFront">
              <a:rot lat="3013874" lon="18942458" rev="19392703"/>
            </a:camera>
            <a:lightRig rig="threePt" dir="t"/>
          </a:scene3d>
        </p:spPr>
      </p:pic>
      <p:sp>
        <p:nvSpPr>
          <p:cNvPr id="22623" name="TextBox 15"/>
          <p:cNvSpPr txBox="1">
            <a:spLocks noChangeArrowheads="1"/>
          </p:cNvSpPr>
          <p:nvPr/>
        </p:nvSpPr>
        <p:spPr bwMode="auto">
          <a:xfrm>
            <a:off x="1286011" y="516305"/>
            <a:ext cx="364107" cy="2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/>
              <a:t>F6</a:t>
            </a:r>
          </a:p>
        </p:txBody>
      </p:sp>
      <p:sp>
        <p:nvSpPr>
          <p:cNvPr id="22624" name="TextBox 16"/>
          <p:cNvSpPr txBox="1">
            <a:spLocks noChangeArrowheads="1"/>
          </p:cNvSpPr>
          <p:nvPr/>
        </p:nvSpPr>
        <p:spPr bwMode="auto">
          <a:xfrm>
            <a:off x="1286011" y="1313890"/>
            <a:ext cx="364107" cy="2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F5</a:t>
            </a:r>
          </a:p>
        </p:txBody>
      </p:sp>
      <p:sp>
        <p:nvSpPr>
          <p:cNvPr id="22625" name="TextBox 17"/>
          <p:cNvSpPr txBox="1">
            <a:spLocks noChangeArrowheads="1"/>
          </p:cNvSpPr>
          <p:nvPr/>
        </p:nvSpPr>
        <p:spPr bwMode="auto">
          <a:xfrm>
            <a:off x="1286011" y="2159397"/>
            <a:ext cx="364107" cy="2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F4</a:t>
            </a:r>
          </a:p>
        </p:txBody>
      </p:sp>
      <p:sp>
        <p:nvSpPr>
          <p:cNvPr id="22626" name="TextBox 18"/>
          <p:cNvSpPr txBox="1">
            <a:spLocks noChangeArrowheads="1"/>
          </p:cNvSpPr>
          <p:nvPr/>
        </p:nvSpPr>
        <p:spPr bwMode="auto">
          <a:xfrm>
            <a:off x="1286011" y="2909060"/>
            <a:ext cx="364107" cy="2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F3</a:t>
            </a:r>
          </a:p>
        </p:txBody>
      </p:sp>
      <p:sp>
        <p:nvSpPr>
          <p:cNvPr id="22627" name="TextBox 19"/>
          <p:cNvSpPr txBox="1">
            <a:spLocks noChangeArrowheads="1"/>
          </p:cNvSpPr>
          <p:nvPr/>
        </p:nvSpPr>
        <p:spPr bwMode="auto">
          <a:xfrm>
            <a:off x="1286011" y="3546903"/>
            <a:ext cx="364107" cy="2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F2</a:t>
            </a:r>
          </a:p>
        </p:txBody>
      </p:sp>
      <p:sp>
        <p:nvSpPr>
          <p:cNvPr id="22628" name="TextBox 20"/>
          <p:cNvSpPr txBox="1">
            <a:spLocks noChangeArrowheads="1"/>
          </p:cNvSpPr>
          <p:nvPr/>
        </p:nvSpPr>
        <p:spPr bwMode="auto">
          <a:xfrm>
            <a:off x="1286011" y="4288578"/>
            <a:ext cx="364107" cy="2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F1</a:t>
            </a:r>
          </a:p>
        </p:txBody>
      </p:sp>
      <p:sp>
        <p:nvSpPr>
          <p:cNvPr id="22629" name="TextBox 21"/>
          <p:cNvSpPr txBox="1">
            <a:spLocks noChangeArrowheads="1"/>
          </p:cNvSpPr>
          <p:nvPr/>
        </p:nvSpPr>
        <p:spPr bwMode="auto">
          <a:xfrm>
            <a:off x="1286011" y="4950383"/>
            <a:ext cx="372121" cy="2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B1</a:t>
            </a:r>
          </a:p>
        </p:txBody>
      </p:sp>
      <p:sp>
        <p:nvSpPr>
          <p:cNvPr id="22630" name="TextBox 22"/>
          <p:cNvSpPr txBox="1">
            <a:spLocks noChangeArrowheads="1"/>
          </p:cNvSpPr>
          <p:nvPr/>
        </p:nvSpPr>
        <p:spPr bwMode="auto">
          <a:xfrm>
            <a:off x="1214020" y="5907783"/>
            <a:ext cx="372121" cy="2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B2</a:t>
            </a:r>
          </a:p>
        </p:txBody>
      </p:sp>
      <p:sp>
        <p:nvSpPr>
          <p:cNvPr id="22631" name="TextBox 23"/>
          <p:cNvSpPr txBox="1">
            <a:spLocks noChangeArrowheads="1"/>
          </p:cNvSpPr>
          <p:nvPr/>
        </p:nvSpPr>
        <p:spPr bwMode="auto">
          <a:xfrm>
            <a:off x="2730957" y="6402617"/>
            <a:ext cx="372121" cy="27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B4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169820" y="415925"/>
            <a:ext cx="0" cy="52609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98" name="Group 60"/>
          <p:cNvGrpSpPr>
            <a:grpSpLocks/>
          </p:cNvGrpSpPr>
          <p:nvPr/>
        </p:nvGrpSpPr>
        <p:grpSpPr bwMode="auto">
          <a:xfrm>
            <a:off x="7124649" y="2695032"/>
            <a:ext cx="1133475" cy="2587625"/>
            <a:chOff x="8088101" y="1313514"/>
            <a:chExt cx="1133008" cy="2587104"/>
          </a:xfrm>
        </p:grpSpPr>
        <p:grpSp>
          <p:nvGrpSpPr>
            <p:cNvPr id="22599" name="Group 59"/>
            <p:cNvGrpSpPr>
              <a:grpSpLocks/>
            </p:cNvGrpSpPr>
            <p:nvPr/>
          </p:nvGrpSpPr>
          <p:grpSpPr bwMode="auto">
            <a:xfrm>
              <a:off x="8088102" y="1313514"/>
              <a:ext cx="1130432" cy="524221"/>
              <a:chOff x="8088102" y="1313514"/>
              <a:chExt cx="1130432" cy="524221"/>
            </a:xfrm>
          </p:grpSpPr>
          <p:sp>
            <p:nvSpPr>
              <p:cNvPr id="50" name="矩形 1"/>
              <p:cNvSpPr/>
              <p:nvPr/>
            </p:nvSpPr>
            <p:spPr>
              <a:xfrm>
                <a:off x="8170617" y="1313514"/>
                <a:ext cx="444317" cy="247600"/>
              </a:xfrm>
              <a:prstGeom prst="rect">
                <a:avLst/>
              </a:prstGeom>
              <a:solidFill>
                <a:srgbClr val="0070C0">
                  <a:alpha val="50000"/>
                </a:srgb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610" name="文本框 2"/>
              <p:cNvSpPr txBox="1">
                <a:spLocks noChangeArrowheads="1"/>
              </p:cNvSpPr>
              <p:nvPr/>
            </p:nvSpPr>
            <p:spPr bwMode="auto">
              <a:xfrm>
                <a:off x="8088102" y="1560736"/>
                <a:ext cx="11304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200" dirty="0">
                    <a:latin typeface="Arial" panose="020B0604020202020204" pitchFamily="34" charset="0"/>
                  </a:rPr>
                  <a:t>全时创新开放</a:t>
                </a:r>
              </a:p>
            </p:txBody>
          </p:sp>
        </p:grpSp>
        <p:grpSp>
          <p:nvGrpSpPr>
            <p:cNvPr id="22600" name="Group 58"/>
            <p:cNvGrpSpPr>
              <a:grpSpLocks/>
            </p:cNvGrpSpPr>
            <p:nvPr/>
          </p:nvGrpSpPr>
          <p:grpSpPr bwMode="auto">
            <a:xfrm>
              <a:off x="8088101" y="1997986"/>
              <a:ext cx="1133008" cy="531654"/>
              <a:chOff x="8088101" y="1812670"/>
              <a:chExt cx="1133008" cy="531654"/>
            </a:xfrm>
          </p:grpSpPr>
          <p:sp>
            <p:nvSpPr>
              <p:cNvPr id="52" name="矩形 3"/>
              <p:cNvSpPr/>
              <p:nvPr/>
            </p:nvSpPr>
            <p:spPr>
              <a:xfrm>
                <a:off x="8170617" y="1812273"/>
                <a:ext cx="444317" cy="253949"/>
              </a:xfrm>
              <a:prstGeom prst="rect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608" name="文本框 4"/>
              <p:cNvSpPr txBox="1">
                <a:spLocks noChangeArrowheads="1"/>
              </p:cNvSpPr>
              <p:nvPr/>
            </p:nvSpPr>
            <p:spPr bwMode="auto">
              <a:xfrm>
                <a:off x="8088101" y="2067325"/>
                <a:ext cx="113300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限时创新开放</a:t>
                </a:r>
                <a:endParaRPr lang="en-US" altLang="zh-CN" sz="12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601" name="Group 57"/>
            <p:cNvGrpSpPr>
              <a:grpSpLocks/>
            </p:cNvGrpSpPr>
            <p:nvPr/>
          </p:nvGrpSpPr>
          <p:grpSpPr bwMode="auto">
            <a:xfrm>
              <a:off x="8088101" y="2694550"/>
              <a:ext cx="851030" cy="523136"/>
              <a:chOff x="8088101" y="2317910"/>
              <a:chExt cx="851030" cy="523136"/>
            </a:xfrm>
          </p:grpSpPr>
          <p:sp>
            <p:nvSpPr>
              <p:cNvPr id="54" name="矩形 5"/>
              <p:cNvSpPr/>
              <p:nvPr/>
            </p:nvSpPr>
            <p:spPr>
              <a:xfrm>
                <a:off x="8170617" y="2317721"/>
                <a:ext cx="444317" cy="2476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606" name="文本框 6"/>
              <p:cNvSpPr txBox="1">
                <a:spLocks noChangeArrowheads="1"/>
              </p:cNvSpPr>
              <p:nvPr/>
            </p:nvSpPr>
            <p:spPr bwMode="auto">
              <a:xfrm>
                <a:off x="8088101" y="2564047"/>
                <a:ext cx="8510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实习专用</a:t>
                </a:r>
              </a:p>
            </p:txBody>
          </p:sp>
        </p:grpSp>
        <p:grpSp>
          <p:nvGrpSpPr>
            <p:cNvPr id="22602" name="Group 48"/>
            <p:cNvGrpSpPr>
              <a:grpSpLocks/>
            </p:cNvGrpSpPr>
            <p:nvPr/>
          </p:nvGrpSpPr>
          <p:grpSpPr bwMode="auto">
            <a:xfrm>
              <a:off x="8088101" y="3379084"/>
              <a:ext cx="806252" cy="521534"/>
              <a:chOff x="8088101" y="2927055"/>
              <a:chExt cx="806252" cy="521534"/>
            </a:xfrm>
          </p:grpSpPr>
          <p:sp>
            <p:nvSpPr>
              <p:cNvPr id="56" name="矩形 8"/>
              <p:cNvSpPr/>
              <p:nvPr/>
            </p:nvSpPr>
            <p:spPr>
              <a:xfrm>
                <a:off x="8170617" y="2926407"/>
                <a:ext cx="444317" cy="24760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604" name="文本框 9"/>
              <p:cNvSpPr txBox="1">
                <a:spLocks noChangeArrowheads="1"/>
              </p:cNvSpPr>
              <p:nvPr/>
            </p:nvSpPr>
            <p:spPr bwMode="auto">
              <a:xfrm>
                <a:off x="8088101" y="3171590"/>
                <a:ext cx="80625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latin typeface="Arial" panose="020B0604020202020204" pitchFamily="34" charset="0"/>
                  </a:rPr>
                  <a:t>行政办公</a:t>
                </a:r>
              </a:p>
            </p:txBody>
          </p:sp>
        </p:grpSp>
      </p:grp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3340029" y="516305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 smtClean="0"/>
              <a:t>学生三创基地</a:t>
            </a:r>
            <a:endParaRPr lang="en-US" altLang="zh-CN" sz="1200" dirty="0"/>
          </a:p>
        </p:txBody>
      </p:sp>
      <p:sp>
        <p:nvSpPr>
          <p:cNvPr id="51" name="TextBox 16"/>
          <p:cNvSpPr txBox="1">
            <a:spLocks noChangeArrowheads="1"/>
          </p:cNvSpPr>
          <p:nvPr/>
        </p:nvSpPr>
        <p:spPr bwMode="auto">
          <a:xfrm>
            <a:off x="3340029" y="115056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 smtClean="0"/>
              <a:t>交叉融合三创实验室</a:t>
            </a:r>
            <a:endParaRPr lang="en-US" altLang="zh-CN" sz="1200" dirty="0" smtClean="0"/>
          </a:p>
          <a:p>
            <a:r>
              <a:rPr lang="zh-CN" altLang="en-US" sz="1200" dirty="0" smtClean="0"/>
              <a:t>创意工作室、电子创新工坊</a:t>
            </a:r>
            <a:endParaRPr lang="en-US" altLang="zh-CN" sz="1200" dirty="0"/>
          </a:p>
        </p:txBody>
      </p:sp>
      <p:sp>
        <p:nvSpPr>
          <p:cNvPr id="53" name="TextBox 17"/>
          <p:cNvSpPr txBox="1">
            <a:spLocks noChangeArrowheads="1"/>
          </p:cNvSpPr>
          <p:nvPr/>
        </p:nvSpPr>
        <p:spPr bwMode="auto">
          <a:xfrm>
            <a:off x="3340029" y="1938339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 smtClean="0"/>
              <a:t>电子工艺室、三创项目团队</a:t>
            </a:r>
            <a:endParaRPr lang="en-US" altLang="zh-CN" sz="1200" dirty="0" smtClean="0"/>
          </a:p>
          <a:p>
            <a:r>
              <a:rPr lang="zh-CN" altLang="en-US" sz="1200" dirty="0" smtClean="0"/>
              <a:t>电子创新工坊</a:t>
            </a:r>
            <a:endParaRPr lang="en-US" altLang="zh-CN" sz="1200" dirty="0"/>
          </a:p>
        </p:txBody>
      </p:sp>
      <p:sp>
        <p:nvSpPr>
          <p:cNvPr id="55" name="TextBox 18"/>
          <p:cNvSpPr txBox="1">
            <a:spLocks noChangeArrowheads="1"/>
          </p:cNvSpPr>
          <p:nvPr/>
        </p:nvSpPr>
        <p:spPr bwMode="auto">
          <a:xfrm>
            <a:off x="3337114" y="2886020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 smtClean="0"/>
              <a:t>技术研讨室、办公室</a:t>
            </a:r>
            <a:endParaRPr lang="en-US" altLang="zh-CN" sz="1200" dirty="0"/>
          </a:p>
        </p:txBody>
      </p:sp>
      <p:sp>
        <p:nvSpPr>
          <p:cNvPr id="57" name="TextBox 19"/>
          <p:cNvSpPr txBox="1">
            <a:spLocks noChangeArrowheads="1"/>
          </p:cNvSpPr>
          <p:nvPr/>
        </p:nvSpPr>
        <p:spPr bwMode="auto">
          <a:xfrm>
            <a:off x="3340029" y="3546903"/>
            <a:ext cx="233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 smtClean="0"/>
              <a:t>机械制作车间、创新团队工作室</a:t>
            </a:r>
            <a:endParaRPr lang="en-US" altLang="zh-CN" sz="1200" dirty="0"/>
          </a:p>
        </p:txBody>
      </p: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3339225" y="4240145"/>
            <a:ext cx="31085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 smtClean="0"/>
              <a:t>电子制作车间、创新制作工坊（特种加工）</a:t>
            </a:r>
            <a:endParaRPr lang="en-US" altLang="zh-CN" sz="1200" dirty="0"/>
          </a:p>
        </p:txBody>
      </p:sp>
      <p:sp>
        <p:nvSpPr>
          <p:cNvPr id="59" name="TextBox 21"/>
          <p:cNvSpPr txBox="1">
            <a:spLocks noChangeArrowheads="1"/>
          </p:cNvSpPr>
          <p:nvPr/>
        </p:nvSpPr>
        <p:spPr bwMode="auto">
          <a:xfrm>
            <a:off x="3337114" y="4933387"/>
            <a:ext cx="1877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 smtClean="0"/>
              <a:t>机械制作车间（热加工）</a:t>
            </a:r>
            <a:endParaRPr lang="en-US" altLang="zh-CN" sz="1200" dirty="0"/>
          </a:p>
        </p:txBody>
      </p:sp>
      <p:sp>
        <p:nvSpPr>
          <p:cNvPr id="60" name="TextBox 22"/>
          <p:cNvSpPr txBox="1">
            <a:spLocks noChangeArrowheads="1"/>
          </p:cNvSpPr>
          <p:nvPr/>
        </p:nvSpPr>
        <p:spPr bwMode="auto">
          <a:xfrm>
            <a:off x="4170914" y="5832462"/>
            <a:ext cx="1877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 smtClean="0"/>
              <a:t>机械制作车间（冷加工）</a:t>
            </a:r>
            <a:endParaRPr lang="en-US" altLang="zh-CN" sz="1200" dirty="0"/>
          </a:p>
        </p:txBody>
      </p:sp>
      <p:sp>
        <p:nvSpPr>
          <p:cNvPr id="61" name="TextBox 23"/>
          <p:cNvSpPr txBox="1">
            <a:spLocks noChangeArrowheads="1"/>
          </p:cNvSpPr>
          <p:nvPr/>
        </p:nvSpPr>
        <p:spPr bwMode="auto">
          <a:xfrm>
            <a:off x="3805664" y="6346674"/>
            <a:ext cx="1877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 smtClean="0"/>
              <a:t>机械制作车间（热加工）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63090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3</cp:revision>
  <dcterms:created xsi:type="dcterms:W3CDTF">2014-06-09T00:03:42Z</dcterms:created>
  <dcterms:modified xsi:type="dcterms:W3CDTF">2014-06-09T00:13:33Z</dcterms:modified>
</cp:coreProperties>
</file>