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1D7B-EF54-4202-B112-0D1322A2F053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D63F-38B1-44D1-BE18-C63457E16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90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1D7B-EF54-4202-B112-0D1322A2F053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D63F-38B1-44D1-BE18-C63457E16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02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1D7B-EF54-4202-B112-0D1322A2F053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D63F-38B1-44D1-BE18-C63457E16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60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1D7B-EF54-4202-B112-0D1322A2F053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D63F-38B1-44D1-BE18-C63457E16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46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1D7B-EF54-4202-B112-0D1322A2F053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D63F-38B1-44D1-BE18-C63457E16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32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1D7B-EF54-4202-B112-0D1322A2F053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D63F-38B1-44D1-BE18-C63457E16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29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1D7B-EF54-4202-B112-0D1322A2F053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D63F-38B1-44D1-BE18-C63457E16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42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1D7B-EF54-4202-B112-0D1322A2F053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D63F-38B1-44D1-BE18-C63457E16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17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1D7B-EF54-4202-B112-0D1322A2F053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D63F-38B1-44D1-BE18-C63457E16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647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1D7B-EF54-4202-B112-0D1322A2F053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D63F-38B1-44D1-BE18-C63457E16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82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1D7B-EF54-4202-B112-0D1322A2F053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D63F-38B1-44D1-BE18-C63457E16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054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11D7B-EF54-4202-B112-0D1322A2F053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5D63F-38B1-44D1-BE18-C63457E16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5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logogenie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956849" y="753384"/>
            <a:ext cx="3600002" cy="4475566"/>
            <a:chOff x="956849" y="753384"/>
            <a:chExt cx="3600002" cy="4475566"/>
          </a:xfrm>
        </p:grpSpPr>
        <p:sp>
          <p:nvSpPr>
            <p:cNvPr id="5" name="Rectangle 4"/>
            <p:cNvSpPr>
              <a:spLocks/>
            </p:cNvSpPr>
            <p:nvPr/>
          </p:nvSpPr>
          <p:spPr>
            <a:xfrm>
              <a:off x="956851" y="1005384"/>
              <a:ext cx="3600000" cy="3744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1738184" y="1005384"/>
              <a:ext cx="2669668" cy="4223566"/>
              <a:chOff x="1568851" y="1005384"/>
              <a:chExt cx="2669668" cy="4223566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943851" y="3782400"/>
                <a:ext cx="2294668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800" dirty="0" smtClean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FITC</a:t>
                </a:r>
                <a:endParaRPr lang="zh-CN" altLang="en-US" sz="88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grpSp>
            <p:nvGrpSpPr>
              <p:cNvPr id="79" name="Group 78"/>
              <p:cNvGrpSpPr/>
              <p:nvPr/>
            </p:nvGrpSpPr>
            <p:grpSpPr>
              <a:xfrm>
                <a:off x="1568851" y="1005384"/>
                <a:ext cx="2376000" cy="4018016"/>
                <a:chOff x="1568851" y="1005384"/>
                <a:chExt cx="2376000" cy="4018016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2612851" y="3696525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Group 11"/>
                <p:cNvGrpSpPr/>
                <p:nvPr/>
              </p:nvGrpSpPr>
              <p:grpSpPr>
                <a:xfrm>
                  <a:off x="2180851" y="1005384"/>
                  <a:ext cx="1152000" cy="2551904"/>
                  <a:chOff x="6301268" y="2270130"/>
                  <a:chExt cx="576000" cy="1275952"/>
                </a:xfrm>
              </p:grpSpPr>
              <p:sp>
                <p:nvSpPr>
                  <p:cNvPr id="6" name="Rectangle 5"/>
                  <p:cNvSpPr/>
                  <p:nvPr/>
                </p:nvSpPr>
                <p:spPr>
                  <a:xfrm>
                    <a:off x="6301268" y="2270130"/>
                    <a:ext cx="576000" cy="72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" name="Rectangle 7"/>
                  <p:cNvSpPr>
                    <a:spLocks noChangeAspect="1"/>
                  </p:cNvSpPr>
                  <p:nvPr/>
                </p:nvSpPr>
                <p:spPr>
                  <a:xfrm>
                    <a:off x="6301268" y="2411306"/>
                    <a:ext cx="576000" cy="345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" name="Isosceles Triangle 9"/>
                  <p:cNvSpPr>
                    <a:spLocks noChangeAspect="1"/>
                  </p:cNvSpPr>
                  <p:nvPr/>
                </p:nvSpPr>
                <p:spPr>
                  <a:xfrm flipV="1">
                    <a:off x="6373268" y="2826082"/>
                    <a:ext cx="432000" cy="720000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2" name="Arc 1"/>
                <p:cNvSpPr>
                  <a:spLocks noChangeAspect="1"/>
                </p:cNvSpPr>
                <p:nvPr/>
              </p:nvSpPr>
              <p:spPr>
                <a:xfrm>
                  <a:off x="1838851" y="2922525"/>
                  <a:ext cx="1836000" cy="1836000"/>
                </a:xfrm>
                <a:prstGeom prst="arc">
                  <a:avLst>
                    <a:gd name="adj1" fmla="val 14502741"/>
                    <a:gd name="adj2" fmla="val 17852999"/>
                  </a:avLst>
                </a:prstGeom>
                <a:ln w="152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Arc 18"/>
                <p:cNvSpPr>
                  <a:spLocks noChangeAspect="1"/>
                </p:cNvSpPr>
                <p:nvPr/>
              </p:nvSpPr>
              <p:spPr>
                <a:xfrm>
                  <a:off x="2216851" y="3205400"/>
                  <a:ext cx="1080000" cy="1260000"/>
                </a:xfrm>
                <a:prstGeom prst="arc">
                  <a:avLst>
                    <a:gd name="adj1" fmla="val 14502741"/>
                    <a:gd name="adj2" fmla="val 17852999"/>
                  </a:avLst>
                </a:prstGeom>
                <a:ln w="152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Arc 19"/>
                <p:cNvSpPr>
                  <a:spLocks noChangeAspect="1"/>
                </p:cNvSpPr>
                <p:nvPr/>
              </p:nvSpPr>
              <p:spPr>
                <a:xfrm>
                  <a:off x="1568851" y="2647400"/>
                  <a:ext cx="2376000" cy="2376000"/>
                </a:xfrm>
                <a:prstGeom prst="arc">
                  <a:avLst>
                    <a:gd name="adj1" fmla="val 14502741"/>
                    <a:gd name="adj2" fmla="val 17852999"/>
                  </a:avLst>
                </a:prstGeom>
                <a:ln w="152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76" name="Group 75"/>
            <p:cNvGrpSpPr/>
            <p:nvPr/>
          </p:nvGrpSpPr>
          <p:grpSpPr>
            <a:xfrm>
              <a:off x="956849" y="753384"/>
              <a:ext cx="329670" cy="4253640"/>
              <a:chOff x="956849" y="753384"/>
              <a:chExt cx="329670" cy="4253640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956851" y="1005384"/>
                <a:ext cx="329668" cy="3744000"/>
                <a:chOff x="956851" y="660914"/>
                <a:chExt cx="360000" cy="4088470"/>
              </a:xfrm>
            </p:grpSpPr>
            <p:grpSp>
              <p:nvGrpSpPr>
                <p:cNvPr id="37" name="Group 36"/>
                <p:cNvGrpSpPr>
                  <a:grpSpLocks noChangeAspect="1"/>
                </p:cNvGrpSpPr>
                <p:nvPr/>
              </p:nvGrpSpPr>
              <p:grpSpPr>
                <a:xfrm rot="10800000">
                  <a:off x="956851" y="3683171"/>
                  <a:ext cx="360000" cy="1066213"/>
                  <a:chOff x="6439437" y="603736"/>
                  <a:chExt cx="1800000" cy="5331066"/>
                </a:xfrm>
              </p:grpSpPr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6439437" y="603736"/>
                    <a:ext cx="1800000" cy="360000"/>
                  </a:xfrm>
                  <a:prstGeom prst="line">
                    <a:avLst/>
                  </a:prstGeom>
                  <a:ln w="38100" cap="rnd">
                    <a:solidFill>
                      <a:schemeClr val="bg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>
                    <a:off x="8239437" y="963736"/>
                    <a:ext cx="0" cy="973552"/>
                  </a:xfrm>
                  <a:prstGeom prst="line">
                    <a:avLst/>
                  </a:prstGeom>
                  <a:ln w="38100" cap="rnd">
                    <a:solidFill>
                      <a:schemeClr val="bg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 flipV="1">
                    <a:off x="6439437" y="1937288"/>
                    <a:ext cx="1800000" cy="360000"/>
                  </a:xfrm>
                  <a:prstGeom prst="line">
                    <a:avLst/>
                  </a:prstGeom>
                  <a:ln w="38100" cap="rnd">
                    <a:solidFill>
                      <a:schemeClr val="bg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6439437" y="2297288"/>
                    <a:ext cx="0" cy="973552"/>
                  </a:xfrm>
                  <a:prstGeom prst="line">
                    <a:avLst/>
                  </a:prstGeom>
                  <a:ln w="38100" cap="rnd">
                    <a:solidFill>
                      <a:schemeClr val="bg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6439437" y="3269269"/>
                    <a:ext cx="1800000" cy="360000"/>
                  </a:xfrm>
                  <a:prstGeom prst="line">
                    <a:avLst/>
                  </a:prstGeom>
                  <a:ln w="38100" cap="rnd">
                    <a:solidFill>
                      <a:schemeClr val="bg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8239437" y="3629269"/>
                    <a:ext cx="0" cy="973552"/>
                  </a:xfrm>
                  <a:prstGeom prst="line">
                    <a:avLst/>
                  </a:prstGeom>
                  <a:ln w="38100" cap="rnd">
                    <a:solidFill>
                      <a:schemeClr val="bg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 flipV="1">
                    <a:off x="6439437" y="4601250"/>
                    <a:ext cx="1800000" cy="360000"/>
                  </a:xfrm>
                  <a:prstGeom prst="line">
                    <a:avLst/>
                  </a:prstGeom>
                  <a:ln w="38100" cap="rnd">
                    <a:solidFill>
                      <a:schemeClr val="bg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6439437" y="4961250"/>
                    <a:ext cx="0" cy="973552"/>
                  </a:xfrm>
                  <a:prstGeom prst="line">
                    <a:avLst/>
                  </a:prstGeom>
                  <a:ln w="38100" cap="rnd">
                    <a:solidFill>
                      <a:schemeClr val="bg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" name="Group 37"/>
                <p:cNvGrpSpPr>
                  <a:grpSpLocks noChangeAspect="1"/>
                </p:cNvGrpSpPr>
                <p:nvPr/>
              </p:nvGrpSpPr>
              <p:grpSpPr>
                <a:xfrm rot="10800000">
                  <a:off x="956851" y="2611872"/>
                  <a:ext cx="360000" cy="1066213"/>
                  <a:chOff x="6439437" y="603736"/>
                  <a:chExt cx="1800000" cy="5331066"/>
                </a:xfrm>
              </p:grpSpPr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6439437" y="603736"/>
                    <a:ext cx="1800000" cy="360000"/>
                  </a:xfrm>
                  <a:prstGeom prst="line">
                    <a:avLst/>
                  </a:prstGeom>
                  <a:ln w="38100" cap="rnd">
                    <a:solidFill>
                      <a:schemeClr val="bg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8239437" y="963736"/>
                    <a:ext cx="0" cy="973552"/>
                  </a:xfrm>
                  <a:prstGeom prst="line">
                    <a:avLst/>
                  </a:prstGeom>
                  <a:ln w="38100" cap="rnd">
                    <a:solidFill>
                      <a:schemeClr val="bg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 flipV="1">
                    <a:off x="6439437" y="1937288"/>
                    <a:ext cx="1800000" cy="360000"/>
                  </a:xfrm>
                  <a:prstGeom prst="line">
                    <a:avLst/>
                  </a:prstGeom>
                  <a:ln w="38100" cap="rnd">
                    <a:solidFill>
                      <a:schemeClr val="bg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6439437" y="2297288"/>
                    <a:ext cx="0" cy="973552"/>
                  </a:xfrm>
                  <a:prstGeom prst="line">
                    <a:avLst/>
                  </a:prstGeom>
                  <a:ln w="38100" cap="rnd">
                    <a:solidFill>
                      <a:schemeClr val="bg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6439437" y="3269269"/>
                    <a:ext cx="1800000" cy="360000"/>
                  </a:xfrm>
                  <a:prstGeom prst="line">
                    <a:avLst/>
                  </a:prstGeom>
                  <a:ln w="38100" cap="rnd">
                    <a:solidFill>
                      <a:schemeClr val="bg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8239437" y="3629269"/>
                    <a:ext cx="0" cy="973552"/>
                  </a:xfrm>
                  <a:prstGeom prst="line">
                    <a:avLst/>
                  </a:prstGeom>
                  <a:ln w="38100" cap="rnd">
                    <a:solidFill>
                      <a:schemeClr val="bg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 flipV="1">
                    <a:off x="6439437" y="4601250"/>
                    <a:ext cx="1800000" cy="360000"/>
                  </a:xfrm>
                  <a:prstGeom prst="line">
                    <a:avLst/>
                  </a:prstGeom>
                  <a:ln w="38100" cap="rnd">
                    <a:solidFill>
                      <a:schemeClr val="bg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6439437" y="4961250"/>
                    <a:ext cx="0" cy="973552"/>
                  </a:xfrm>
                  <a:prstGeom prst="line">
                    <a:avLst/>
                  </a:prstGeom>
                  <a:ln w="38100" cap="rnd">
                    <a:solidFill>
                      <a:schemeClr val="bg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" name="Group 46"/>
                <p:cNvGrpSpPr>
                  <a:grpSpLocks noChangeAspect="1"/>
                </p:cNvGrpSpPr>
                <p:nvPr/>
              </p:nvGrpSpPr>
              <p:grpSpPr>
                <a:xfrm rot="10800000">
                  <a:off x="956851" y="1537503"/>
                  <a:ext cx="360000" cy="1066213"/>
                  <a:chOff x="6439437" y="603736"/>
                  <a:chExt cx="1800000" cy="5331066"/>
                </a:xfrm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6439437" y="603736"/>
                    <a:ext cx="1800000" cy="360000"/>
                  </a:xfrm>
                  <a:prstGeom prst="line">
                    <a:avLst/>
                  </a:prstGeom>
                  <a:ln w="38100" cap="rnd">
                    <a:solidFill>
                      <a:schemeClr val="bg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8239437" y="963736"/>
                    <a:ext cx="0" cy="973552"/>
                  </a:xfrm>
                  <a:prstGeom prst="line">
                    <a:avLst/>
                  </a:prstGeom>
                  <a:ln w="38100" cap="rnd">
                    <a:solidFill>
                      <a:schemeClr val="bg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 flipV="1">
                    <a:off x="6439437" y="1937288"/>
                    <a:ext cx="1800000" cy="360000"/>
                  </a:xfrm>
                  <a:prstGeom prst="line">
                    <a:avLst/>
                  </a:prstGeom>
                  <a:ln w="38100" cap="rnd">
                    <a:solidFill>
                      <a:schemeClr val="bg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6439437" y="2297288"/>
                    <a:ext cx="0" cy="973552"/>
                  </a:xfrm>
                  <a:prstGeom prst="line">
                    <a:avLst/>
                  </a:prstGeom>
                  <a:ln w="38100" cap="rnd">
                    <a:solidFill>
                      <a:schemeClr val="bg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6439437" y="3269269"/>
                    <a:ext cx="1800000" cy="360000"/>
                  </a:xfrm>
                  <a:prstGeom prst="line">
                    <a:avLst/>
                  </a:prstGeom>
                  <a:ln w="38100" cap="rnd">
                    <a:solidFill>
                      <a:schemeClr val="bg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8239437" y="3629269"/>
                    <a:ext cx="0" cy="973552"/>
                  </a:xfrm>
                  <a:prstGeom prst="line">
                    <a:avLst/>
                  </a:prstGeom>
                  <a:ln w="38100" cap="rnd">
                    <a:solidFill>
                      <a:schemeClr val="bg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 flipV="1">
                    <a:off x="6439437" y="4601250"/>
                    <a:ext cx="1800000" cy="360000"/>
                  </a:xfrm>
                  <a:prstGeom prst="line">
                    <a:avLst/>
                  </a:prstGeom>
                  <a:ln w="38100" cap="rnd">
                    <a:solidFill>
                      <a:schemeClr val="bg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/>
                  <p:nvPr/>
                </p:nvCxnSpPr>
                <p:spPr>
                  <a:xfrm>
                    <a:off x="6439437" y="4961250"/>
                    <a:ext cx="0" cy="973552"/>
                  </a:xfrm>
                  <a:prstGeom prst="line">
                    <a:avLst/>
                  </a:prstGeom>
                  <a:ln w="38100" cap="rnd">
                    <a:solidFill>
                      <a:schemeClr val="bg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6" name="Group 55"/>
                <p:cNvGrpSpPr>
                  <a:grpSpLocks noChangeAspect="1"/>
                </p:cNvGrpSpPr>
                <p:nvPr/>
              </p:nvGrpSpPr>
              <p:grpSpPr>
                <a:xfrm rot="10800000">
                  <a:off x="956851" y="660914"/>
                  <a:ext cx="360000" cy="871503"/>
                  <a:chOff x="6439437" y="603736"/>
                  <a:chExt cx="1800000" cy="4357514"/>
                </a:xfrm>
              </p:grpSpPr>
              <p:cxnSp>
                <p:nvCxnSpPr>
                  <p:cNvPr id="57" name="Straight Connector 56"/>
                  <p:cNvCxnSpPr/>
                  <p:nvPr/>
                </p:nvCxnSpPr>
                <p:spPr>
                  <a:xfrm>
                    <a:off x="6439437" y="603736"/>
                    <a:ext cx="1800000" cy="360000"/>
                  </a:xfrm>
                  <a:prstGeom prst="line">
                    <a:avLst/>
                  </a:prstGeom>
                  <a:ln w="38100" cap="rnd">
                    <a:solidFill>
                      <a:schemeClr val="bg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8239437" y="963736"/>
                    <a:ext cx="0" cy="973552"/>
                  </a:xfrm>
                  <a:prstGeom prst="line">
                    <a:avLst/>
                  </a:prstGeom>
                  <a:ln w="38100" cap="rnd">
                    <a:solidFill>
                      <a:schemeClr val="bg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 flipV="1">
                    <a:off x="6439437" y="1937288"/>
                    <a:ext cx="1800000" cy="360000"/>
                  </a:xfrm>
                  <a:prstGeom prst="line">
                    <a:avLst/>
                  </a:prstGeom>
                  <a:ln w="38100" cap="rnd">
                    <a:solidFill>
                      <a:schemeClr val="bg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>
                    <a:off x="6439437" y="2297288"/>
                    <a:ext cx="0" cy="973552"/>
                  </a:xfrm>
                  <a:prstGeom prst="line">
                    <a:avLst/>
                  </a:prstGeom>
                  <a:ln w="38100" cap="rnd">
                    <a:solidFill>
                      <a:schemeClr val="bg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6439437" y="3269269"/>
                    <a:ext cx="1800000" cy="360000"/>
                  </a:xfrm>
                  <a:prstGeom prst="line">
                    <a:avLst/>
                  </a:prstGeom>
                  <a:ln w="38100" cap="rnd">
                    <a:solidFill>
                      <a:schemeClr val="bg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8239437" y="3629269"/>
                    <a:ext cx="0" cy="973552"/>
                  </a:xfrm>
                  <a:prstGeom prst="line">
                    <a:avLst/>
                  </a:prstGeom>
                  <a:ln w="38100" cap="rnd">
                    <a:solidFill>
                      <a:schemeClr val="bg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 flipV="1">
                    <a:off x="6439437" y="4601250"/>
                    <a:ext cx="1800000" cy="360000"/>
                  </a:xfrm>
                  <a:prstGeom prst="line">
                    <a:avLst/>
                  </a:prstGeom>
                  <a:ln w="38100" cap="rnd">
                    <a:solidFill>
                      <a:schemeClr val="bg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6" name="Trapezoid 65"/>
              <p:cNvSpPr/>
              <p:nvPr/>
            </p:nvSpPr>
            <p:spPr>
              <a:xfrm rot="5400000">
                <a:off x="956849" y="753384"/>
                <a:ext cx="324001" cy="324001"/>
              </a:xfrm>
              <a:prstGeom prst="trapezoi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Trapezoid 66"/>
              <p:cNvSpPr/>
              <p:nvPr/>
            </p:nvSpPr>
            <p:spPr>
              <a:xfrm rot="5400000">
                <a:off x="956849" y="1241575"/>
                <a:ext cx="324001" cy="324001"/>
              </a:xfrm>
              <a:prstGeom prst="trapezoi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Trapezoid 67"/>
              <p:cNvSpPr/>
              <p:nvPr/>
            </p:nvSpPr>
            <p:spPr>
              <a:xfrm rot="5400000">
                <a:off x="956849" y="1734129"/>
                <a:ext cx="324001" cy="324001"/>
              </a:xfrm>
              <a:prstGeom prst="trapezoi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Trapezoid 68"/>
              <p:cNvSpPr/>
              <p:nvPr/>
            </p:nvSpPr>
            <p:spPr>
              <a:xfrm rot="5400000">
                <a:off x="956849" y="2223041"/>
                <a:ext cx="324001" cy="324001"/>
              </a:xfrm>
              <a:prstGeom prst="trapezoi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Trapezoid 69"/>
              <p:cNvSpPr/>
              <p:nvPr/>
            </p:nvSpPr>
            <p:spPr>
              <a:xfrm rot="5400000">
                <a:off x="956849" y="2715942"/>
                <a:ext cx="324001" cy="324001"/>
              </a:xfrm>
              <a:prstGeom prst="trapezoi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Trapezoid 70"/>
              <p:cNvSpPr/>
              <p:nvPr/>
            </p:nvSpPr>
            <p:spPr>
              <a:xfrm rot="5400000">
                <a:off x="956849" y="3205610"/>
                <a:ext cx="324001" cy="324001"/>
              </a:xfrm>
              <a:prstGeom prst="trapezoi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Trapezoid 71"/>
              <p:cNvSpPr/>
              <p:nvPr/>
            </p:nvSpPr>
            <p:spPr>
              <a:xfrm rot="5400000">
                <a:off x="956849" y="3697755"/>
                <a:ext cx="324001" cy="324001"/>
              </a:xfrm>
              <a:prstGeom prst="trapezoi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Trapezoid 72"/>
              <p:cNvSpPr/>
              <p:nvPr/>
            </p:nvSpPr>
            <p:spPr>
              <a:xfrm rot="5400000">
                <a:off x="956849" y="4187038"/>
                <a:ext cx="324001" cy="324001"/>
              </a:xfrm>
              <a:prstGeom prst="trapezoi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Trapezoid 73"/>
              <p:cNvSpPr/>
              <p:nvPr/>
            </p:nvSpPr>
            <p:spPr>
              <a:xfrm rot="5400000">
                <a:off x="956849" y="4683023"/>
                <a:ext cx="324001" cy="324001"/>
              </a:xfrm>
              <a:prstGeom prst="trapezoi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6392451" y="1005384"/>
            <a:ext cx="3600000" cy="4223566"/>
            <a:chOff x="6392451" y="1005384"/>
            <a:chExt cx="3600000" cy="4223566"/>
          </a:xfrm>
        </p:grpSpPr>
        <p:sp>
          <p:nvSpPr>
            <p:cNvPr id="83" name="Rectangle 82"/>
            <p:cNvSpPr>
              <a:spLocks/>
            </p:cNvSpPr>
            <p:nvPr/>
          </p:nvSpPr>
          <p:spPr>
            <a:xfrm>
              <a:off x="6392451" y="1005384"/>
              <a:ext cx="3600000" cy="3744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7001617" y="1005384"/>
              <a:ext cx="2669668" cy="4223566"/>
              <a:chOff x="1568851" y="1005384"/>
              <a:chExt cx="2669668" cy="4223566"/>
            </a:xfrm>
          </p:grpSpPr>
          <p:sp>
            <p:nvSpPr>
              <p:cNvPr id="131" name="TextBox 130"/>
              <p:cNvSpPr txBox="1"/>
              <p:nvPr/>
            </p:nvSpPr>
            <p:spPr>
              <a:xfrm>
                <a:off x="1943851" y="3782400"/>
                <a:ext cx="2294668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800" dirty="0" smtClean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FITC</a:t>
                </a:r>
                <a:endParaRPr lang="zh-CN" altLang="en-US" sz="88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grpSp>
            <p:nvGrpSpPr>
              <p:cNvPr id="132" name="Group 131"/>
              <p:cNvGrpSpPr/>
              <p:nvPr/>
            </p:nvGrpSpPr>
            <p:grpSpPr>
              <a:xfrm>
                <a:off x="1568851" y="1005384"/>
                <a:ext cx="2376000" cy="4018016"/>
                <a:chOff x="1568851" y="1005384"/>
                <a:chExt cx="2376000" cy="4018016"/>
              </a:xfrm>
            </p:grpSpPr>
            <p:sp>
              <p:nvSpPr>
                <p:cNvPr id="133" name="Oval 132"/>
                <p:cNvSpPr/>
                <p:nvPr/>
              </p:nvSpPr>
              <p:spPr>
                <a:xfrm>
                  <a:off x="2612851" y="3696525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34" name="Group 133"/>
                <p:cNvGrpSpPr/>
                <p:nvPr/>
              </p:nvGrpSpPr>
              <p:grpSpPr>
                <a:xfrm>
                  <a:off x="2180851" y="1005384"/>
                  <a:ext cx="1152000" cy="2551904"/>
                  <a:chOff x="6301268" y="2270130"/>
                  <a:chExt cx="576000" cy="1275952"/>
                </a:xfrm>
              </p:grpSpPr>
              <p:sp>
                <p:nvSpPr>
                  <p:cNvPr id="139" name="Rectangle 138"/>
                  <p:cNvSpPr/>
                  <p:nvPr/>
                </p:nvSpPr>
                <p:spPr>
                  <a:xfrm>
                    <a:off x="6301268" y="2270130"/>
                    <a:ext cx="576000" cy="72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0" name="Rectangle 139"/>
                  <p:cNvSpPr>
                    <a:spLocks noChangeAspect="1"/>
                  </p:cNvSpPr>
                  <p:nvPr/>
                </p:nvSpPr>
                <p:spPr>
                  <a:xfrm>
                    <a:off x="6301268" y="2411306"/>
                    <a:ext cx="576000" cy="345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1" name="Isosceles Triangle 140"/>
                  <p:cNvSpPr>
                    <a:spLocks noChangeAspect="1"/>
                  </p:cNvSpPr>
                  <p:nvPr/>
                </p:nvSpPr>
                <p:spPr>
                  <a:xfrm flipV="1">
                    <a:off x="6373268" y="2826082"/>
                    <a:ext cx="432000" cy="720000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35" name="Arc 134"/>
                <p:cNvSpPr>
                  <a:spLocks noChangeAspect="1"/>
                </p:cNvSpPr>
                <p:nvPr/>
              </p:nvSpPr>
              <p:spPr>
                <a:xfrm>
                  <a:off x="1838851" y="2922525"/>
                  <a:ext cx="1836000" cy="1836000"/>
                </a:xfrm>
                <a:prstGeom prst="arc">
                  <a:avLst>
                    <a:gd name="adj1" fmla="val 14502741"/>
                    <a:gd name="adj2" fmla="val 17852999"/>
                  </a:avLst>
                </a:prstGeom>
                <a:ln w="152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6" name="Arc 135"/>
                <p:cNvSpPr>
                  <a:spLocks noChangeAspect="1"/>
                </p:cNvSpPr>
                <p:nvPr/>
              </p:nvSpPr>
              <p:spPr>
                <a:xfrm>
                  <a:off x="2216851" y="3205400"/>
                  <a:ext cx="1080000" cy="1260000"/>
                </a:xfrm>
                <a:prstGeom prst="arc">
                  <a:avLst>
                    <a:gd name="adj1" fmla="val 14502741"/>
                    <a:gd name="adj2" fmla="val 17852999"/>
                  </a:avLst>
                </a:prstGeom>
                <a:ln w="152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7" name="Arc 136"/>
                <p:cNvSpPr>
                  <a:spLocks noChangeAspect="1"/>
                </p:cNvSpPr>
                <p:nvPr/>
              </p:nvSpPr>
              <p:spPr>
                <a:xfrm>
                  <a:off x="1568851" y="2647400"/>
                  <a:ext cx="2376000" cy="2376000"/>
                </a:xfrm>
                <a:prstGeom prst="arc">
                  <a:avLst>
                    <a:gd name="adj1" fmla="val 14502741"/>
                    <a:gd name="adj2" fmla="val 17852999"/>
                  </a:avLst>
                </a:prstGeom>
                <a:ln w="152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5445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reate your company logo with our online logo design systems - 枫树极速浏览器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76" t="40741" r="34250" b="37284"/>
          <a:stretch/>
        </p:blipFill>
        <p:spPr>
          <a:xfrm>
            <a:off x="1050723" y="1151467"/>
            <a:ext cx="2712937" cy="2093411"/>
          </a:xfrm>
          <a:prstGeom prst="rect">
            <a:avLst/>
          </a:prstGeom>
        </p:spPr>
      </p:pic>
      <p:pic>
        <p:nvPicPr>
          <p:cNvPr id="6" name="Picture 5" descr="Create your company logo with our online logo design systems - 枫树极速浏览器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31" t="43209" r="28471" b="41235"/>
          <a:stretch/>
        </p:blipFill>
        <p:spPr>
          <a:xfrm>
            <a:off x="419588" y="4199466"/>
            <a:ext cx="3975205" cy="148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48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reate your company logo with our online logo design systems - 枫树极速浏览器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31" t="43210" r="27900" b="40247"/>
          <a:stretch/>
        </p:blipFill>
        <p:spPr>
          <a:xfrm>
            <a:off x="541866" y="4416300"/>
            <a:ext cx="4045701" cy="1575941"/>
          </a:xfrm>
          <a:prstGeom prst="rect">
            <a:avLst/>
          </a:prstGeom>
        </p:spPr>
      </p:pic>
      <p:pic>
        <p:nvPicPr>
          <p:cNvPr id="5" name="Picture 4" descr="Create your company logo with our online logo design systems - 枫树极速浏览器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22" t="38272" r="34377" b="36296"/>
          <a:stretch/>
        </p:blipFill>
        <p:spPr>
          <a:xfrm>
            <a:off x="1200407" y="1151466"/>
            <a:ext cx="2728617" cy="24227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82001" y="5992241"/>
            <a:ext cx="2699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4"/>
              </a:rPr>
              <a:t>http://www.logogenie.net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46272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宋体</vt:lpstr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清华大学 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Woody Wang</dc:creator>
  <cp:lastModifiedBy>Woody Wang</cp:lastModifiedBy>
  <cp:revision>18</cp:revision>
  <dcterms:created xsi:type="dcterms:W3CDTF">2014-06-05T02:48:21Z</dcterms:created>
  <dcterms:modified xsi:type="dcterms:W3CDTF">2014-06-09T03:53:00Z</dcterms:modified>
</cp:coreProperties>
</file>