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1" r:id="rId4"/>
    <p:sldId id="280" r:id="rId5"/>
    <p:sldId id="282" r:id="rId6"/>
    <p:sldId id="276" r:id="rId7"/>
    <p:sldId id="277" r:id="rId8"/>
    <p:sldId id="278" r:id="rId9"/>
    <p:sldId id="274" r:id="rId10"/>
    <p:sldId id="268" r:id="rId11"/>
    <p:sldId id="269" r:id="rId12"/>
    <p:sldId id="272" r:id="rId13"/>
    <p:sldId id="270" r:id="rId14"/>
    <p:sldId id="273" r:id="rId15"/>
    <p:sldId id="263" r:id="rId16"/>
    <p:sldId id="275" r:id="rId17"/>
    <p:sldId id="267" r:id="rId18"/>
    <p:sldId id="27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" y="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03656F-D5EB-FA44-A55B-46AC63036DA7}" type="doc">
      <dgm:prSet loTypeId="urn:microsoft.com/office/officeart/2005/8/layout/radial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557460-CE8C-9240-8C36-D7592C48D842}">
      <dgm:prSet phldrT="[Text]"/>
      <dgm:spPr/>
      <dgm:t>
        <a:bodyPr/>
        <a:lstStyle/>
        <a:p>
          <a:r>
            <a:rPr lang="zh-CN" altLang="en-US" dirty="0" smtClean="0"/>
            <a:t>内容</a:t>
          </a:r>
          <a:endParaRPr lang="en-US" dirty="0"/>
        </a:p>
      </dgm:t>
    </dgm:pt>
    <dgm:pt modelId="{F3B92C7F-5B61-1245-A0CB-EFDEF293FE21}" type="parTrans" cxnId="{7791706E-009D-8242-A3B0-BC8AAD526EA5}">
      <dgm:prSet/>
      <dgm:spPr/>
      <dgm:t>
        <a:bodyPr/>
        <a:lstStyle/>
        <a:p>
          <a:endParaRPr lang="en-US"/>
        </a:p>
      </dgm:t>
    </dgm:pt>
    <dgm:pt modelId="{53A6612D-DF3B-1F4F-B115-1F7616081796}" type="sibTrans" cxnId="{7791706E-009D-8242-A3B0-BC8AAD526EA5}">
      <dgm:prSet/>
      <dgm:spPr/>
      <dgm:t>
        <a:bodyPr/>
        <a:lstStyle/>
        <a:p>
          <a:endParaRPr lang="en-US"/>
        </a:p>
      </dgm:t>
    </dgm:pt>
    <dgm:pt modelId="{CD9FE41A-2544-2046-A4D4-E24B5963AA69}">
      <dgm:prSet phldrT="[Text]"/>
      <dgm:spPr/>
      <dgm:t>
        <a:bodyPr/>
        <a:lstStyle/>
        <a:p>
          <a:r>
            <a:rPr lang="zh-CN" altLang="en-US" dirty="0" smtClean="0"/>
            <a:t>重点产品项目</a:t>
          </a:r>
          <a:endParaRPr lang="en-US" dirty="0"/>
        </a:p>
      </dgm:t>
    </dgm:pt>
    <dgm:pt modelId="{B9C04C7E-D784-B946-9D26-D20052D58550}" type="parTrans" cxnId="{DB40743F-6DC3-124D-B6E7-F52C62E84A6A}">
      <dgm:prSet/>
      <dgm:spPr/>
      <dgm:t>
        <a:bodyPr/>
        <a:lstStyle/>
        <a:p>
          <a:endParaRPr lang="en-US"/>
        </a:p>
      </dgm:t>
    </dgm:pt>
    <dgm:pt modelId="{7F368257-9D80-F841-A24D-1FC3DD7C2662}" type="sibTrans" cxnId="{DB40743F-6DC3-124D-B6E7-F52C62E84A6A}">
      <dgm:prSet/>
      <dgm:spPr/>
      <dgm:t>
        <a:bodyPr/>
        <a:lstStyle/>
        <a:p>
          <a:endParaRPr lang="en-US"/>
        </a:p>
      </dgm:t>
    </dgm:pt>
    <dgm:pt modelId="{BC668C3F-37A8-E443-9CAB-1B07A6A0C08E}">
      <dgm:prSet phldrT="[Text]"/>
      <dgm:spPr/>
      <dgm:t>
        <a:bodyPr/>
        <a:lstStyle/>
        <a:p>
          <a:r>
            <a:rPr lang="zh-CN" altLang="en-US" dirty="0" smtClean="0"/>
            <a:t>资源</a:t>
          </a:r>
          <a:endParaRPr lang="en-US" dirty="0"/>
        </a:p>
      </dgm:t>
    </dgm:pt>
    <dgm:pt modelId="{F287279D-8F93-2941-AC87-74E24E1B170B}" type="parTrans" cxnId="{85D62829-EC4A-C542-84B5-83144D033340}">
      <dgm:prSet/>
      <dgm:spPr/>
      <dgm:t>
        <a:bodyPr/>
        <a:lstStyle/>
        <a:p>
          <a:endParaRPr lang="en-US"/>
        </a:p>
      </dgm:t>
    </dgm:pt>
    <dgm:pt modelId="{8C4EEA3C-1DC1-1041-8BD1-4DF456F96545}" type="sibTrans" cxnId="{85D62829-EC4A-C542-84B5-83144D033340}">
      <dgm:prSet/>
      <dgm:spPr/>
      <dgm:t>
        <a:bodyPr/>
        <a:lstStyle/>
        <a:p>
          <a:endParaRPr lang="en-US"/>
        </a:p>
      </dgm:t>
    </dgm:pt>
    <dgm:pt modelId="{B9C1DC7F-F77C-D441-BAA3-A7B0773D2DFD}">
      <dgm:prSet phldrT="[Text]"/>
      <dgm:spPr/>
      <dgm:t>
        <a:bodyPr/>
        <a:lstStyle/>
        <a:p>
          <a:r>
            <a:rPr lang="zh-CN" altLang="en-US" dirty="0" smtClean="0"/>
            <a:t>三创教学模块</a:t>
          </a:r>
          <a:endParaRPr lang="en-US" dirty="0"/>
        </a:p>
      </dgm:t>
    </dgm:pt>
    <dgm:pt modelId="{B7E14FA5-DB5E-2544-9B26-6B1B1955899E}" type="sibTrans" cxnId="{39720887-8A5F-7D4C-BF38-FFDA0511E247}">
      <dgm:prSet/>
      <dgm:spPr/>
      <dgm:t>
        <a:bodyPr/>
        <a:lstStyle/>
        <a:p>
          <a:endParaRPr lang="en-US"/>
        </a:p>
      </dgm:t>
    </dgm:pt>
    <dgm:pt modelId="{299B7C4D-CE07-B940-93AA-0C4303DC41DA}" type="parTrans" cxnId="{39720887-8A5F-7D4C-BF38-FFDA0511E247}">
      <dgm:prSet/>
      <dgm:spPr/>
      <dgm:t>
        <a:bodyPr/>
        <a:lstStyle/>
        <a:p>
          <a:endParaRPr lang="en-US"/>
        </a:p>
      </dgm:t>
    </dgm:pt>
    <dgm:pt modelId="{9C35D822-CDEB-6B4F-9BEF-336106BE1F7F}">
      <dgm:prSet phldrT="[Text]"/>
      <dgm:spPr/>
      <dgm:t>
        <a:bodyPr/>
        <a:lstStyle/>
        <a:p>
          <a:r>
            <a:rPr lang="zh-CN" altLang="en-US" dirty="0" smtClean="0"/>
            <a:t>先进加工</a:t>
          </a:r>
          <a:endParaRPr lang="en-US" dirty="0"/>
        </a:p>
      </dgm:t>
    </dgm:pt>
    <dgm:pt modelId="{48E59131-968E-2949-8B21-35DCAB33D8CA}" type="parTrans" cxnId="{F80B8703-D7CF-5840-BC12-038F5D414EB5}">
      <dgm:prSet/>
      <dgm:spPr/>
      <dgm:t>
        <a:bodyPr/>
        <a:lstStyle/>
        <a:p>
          <a:endParaRPr lang="en-US"/>
        </a:p>
      </dgm:t>
    </dgm:pt>
    <dgm:pt modelId="{BCCFA9DF-C7AC-FA40-BDBE-11D6ADF31F72}" type="sibTrans" cxnId="{F80B8703-D7CF-5840-BC12-038F5D414EB5}">
      <dgm:prSet/>
      <dgm:spPr/>
      <dgm:t>
        <a:bodyPr/>
        <a:lstStyle/>
        <a:p>
          <a:endParaRPr lang="en-US"/>
        </a:p>
      </dgm:t>
    </dgm:pt>
    <dgm:pt modelId="{E8B57B2F-F1C5-1D4C-B952-B0744070E083}">
      <dgm:prSet phldrT="[Text]"/>
      <dgm:spPr/>
      <dgm:t>
        <a:bodyPr/>
        <a:lstStyle/>
        <a:p>
          <a:r>
            <a:rPr lang="zh-CN" altLang="en-US" dirty="0" smtClean="0"/>
            <a:t>校外产业界</a:t>
          </a:r>
          <a:endParaRPr lang="en-US" dirty="0"/>
        </a:p>
      </dgm:t>
    </dgm:pt>
    <dgm:pt modelId="{6E744E35-129A-3B47-B7D8-D93347FFDFB6}" type="parTrans" cxnId="{4C72C277-64CC-B347-A8F2-FB7B92A406A6}">
      <dgm:prSet/>
      <dgm:spPr/>
      <dgm:t>
        <a:bodyPr/>
        <a:lstStyle/>
        <a:p>
          <a:endParaRPr lang="en-US"/>
        </a:p>
      </dgm:t>
    </dgm:pt>
    <dgm:pt modelId="{0A32D6DA-83D0-0441-8E69-C53881C8D9DC}" type="sibTrans" cxnId="{4C72C277-64CC-B347-A8F2-FB7B92A406A6}">
      <dgm:prSet/>
      <dgm:spPr/>
      <dgm:t>
        <a:bodyPr/>
        <a:lstStyle/>
        <a:p>
          <a:endParaRPr lang="en-US"/>
        </a:p>
      </dgm:t>
    </dgm:pt>
    <dgm:pt modelId="{6E11B85C-971B-4B44-9EB0-1ED0F94A460A}">
      <dgm:prSet phldrT="[Text]"/>
      <dgm:spPr/>
      <dgm:t>
        <a:bodyPr/>
        <a:lstStyle/>
        <a:p>
          <a:r>
            <a:rPr lang="zh-CN" altLang="en-US" dirty="0" smtClean="0"/>
            <a:t>工业与系统设计</a:t>
          </a:r>
          <a:endParaRPr lang="en-US" dirty="0"/>
        </a:p>
      </dgm:t>
    </dgm:pt>
    <dgm:pt modelId="{526611AE-C998-2F43-9298-DA7157DCF3B3}" type="parTrans" cxnId="{8E21CB5D-422A-9443-88F5-C1BA3A6393BF}">
      <dgm:prSet/>
      <dgm:spPr/>
      <dgm:t>
        <a:bodyPr/>
        <a:lstStyle/>
        <a:p>
          <a:endParaRPr lang="en-US"/>
        </a:p>
      </dgm:t>
    </dgm:pt>
    <dgm:pt modelId="{33EF1F21-687A-4647-883A-4410D6BD693A}" type="sibTrans" cxnId="{8E21CB5D-422A-9443-88F5-C1BA3A6393BF}">
      <dgm:prSet/>
      <dgm:spPr/>
      <dgm:t>
        <a:bodyPr/>
        <a:lstStyle/>
        <a:p>
          <a:endParaRPr lang="en-US"/>
        </a:p>
      </dgm:t>
    </dgm:pt>
    <dgm:pt modelId="{1BD16E13-CB42-CA44-8311-1301D571FFA2}">
      <dgm:prSet phldrT="[Text]"/>
      <dgm:spPr/>
      <dgm:t>
        <a:bodyPr/>
        <a:lstStyle/>
        <a:p>
          <a:r>
            <a:rPr lang="zh-CN" altLang="en-US" dirty="0" smtClean="0"/>
            <a:t>全生命周期管理</a:t>
          </a:r>
          <a:endParaRPr lang="en-US" dirty="0"/>
        </a:p>
      </dgm:t>
    </dgm:pt>
    <dgm:pt modelId="{2034E14A-A419-C344-991E-E071133202C9}" type="parTrans" cxnId="{C437E3F6-4696-9446-BF9B-CEE1FFA68592}">
      <dgm:prSet/>
      <dgm:spPr/>
      <dgm:t>
        <a:bodyPr/>
        <a:lstStyle/>
        <a:p>
          <a:endParaRPr lang="en-US"/>
        </a:p>
      </dgm:t>
    </dgm:pt>
    <dgm:pt modelId="{19D343D0-0DF7-6442-866E-B754DA938400}" type="sibTrans" cxnId="{C437E3F6-4696-9446-BF9B-CEE1FFA68592}">
      <dgm:prSet/>
      <dgm:spPr/>
      <dgm:t>
        <a:bodyPr/>
        <a:lstStyle/>
        <a:p>
          <a:endParaRPr lang="en-US"/>
        </a:p>
      </dgm:t>
    </dgm:pt>
    <dgm:pt modelId="{A30AAF0F-E679-7643-85E7-206728E9C3EB}">
      <dgm:prSet phldrT="[Text]"/>
      <dgm:spPr/>
      <dgm:t>
        <a:bodyPr/>
        <a:lstStyle/>
        <a:p>
          <a:r>
            <a:rPr lang="zh-CN" altLang="en-US" dirty="0" smtClean="0"/>
            <a:t>师生自媒体内容</a:t>
          </a:r>
          <a:endParaRPr lang="en-US" dirty="0"/>
        </a:p>
      </dgm:t>
    </dgm:pt>
    <dgm:pt modelId="{FF952573-12EA-9247-94A9-A034ACDDBDF3}" type="parTrans" cxnId="{A0C03056-D757-B646-B7A2-E1806B0BDD84}">
      <dgm:prSet/>
      <dgm:spPr/>
      <dgm:t>
        <a:bodyPr/>
        <a:lstStyle/>
        <a:p>
          <a:endParaRPr lang="en-US"/>
        </a:p>
      </dgm:t>
    </dgm:pt>
    <dgm:pt modelId="{ED0928BA-6CF7-A140-AAE9-8E17C1506328}" type="sibTrans" cxnId="{A0C03056-D757-B646-B7A2-E1806B0BDD84}">
      <dgm:prSet/>
      <dgm:spPr/>
      <dgm:t>
        <a:bodyPr/>
        <a:lstStyle/>
        <a:p>
          <a:endParaRPr lang="en-US"/>
        </a:p>
      </dgm:t>
    </dgm:pt>
    <dgm:pt modelId="{81F1F45D-FC55-C84A-B913-679F415D0185}">
      <dgm:prSet phldrT="[Text]"/>
      <dgm:spPr/>
      <dgm:t>
        <a:bodyPr/>
        <a:lstStyle/>
        <a:p>
          <a:r>
            <a:rPr lang="zh-CN" altLang="en-US" dirty="0" smtClean="0"/>
            <a:t>全球资讯与知识</a:t>
          </a:r>
          <a:endParaRPr lang="en-US" dirty="0"/>
        </a:p>
      </dgm:t>
    </dgm:pt>
    <dgm:pt modelId="{63C2627B-7FD3-9D4A-B98F-E977B116225B}" type="parTrans" cxnId="{AC5F48B1-7AC3-5748-A1BC-8E6BDC6AF031}">
      <dgm:prSet/>
      <dgm:spPr/>
      <dgm:t>
        <a:bodyPr/>
        <a:lstStyle/>
        <a:p>
          <a:endParaRPr lang="en-US"/>
        </a:p>
      </dgm:t>
    </dgm:pt>
    <dgm:pt modelId="{A9C09479-8505-EF4A-834A-5C73B5E7A2F8}" type="sibTrans" cxnId="{AC5F48B1-7AC3-5748-A1BC-8E6BDC6AF031}">
      <dgm:prSet/>
      <dgm:spPr/>
      <dgm:t>
        <a:bodyPr/>
        <a:lstStyle/>
        <a:p>
          <a:endParaRPr lang="en-US"/>
        </a:p>
      </dgm:t>
    </dgm:pt>
    <dgm:pt modelId="{D2A08B43-41AA-48A8-85FB-3A53CBEAA41A}">
      <dgm:prSet phldrT="[Text]"/>
      <dgm:spPr/>
      <dgm:t>
        <a:bodyPr/>
        <a:lstStyle/>
        <a:p>
          <a:r>
            <a:rPr lang="zh-CN" altLang="en-US" dirty="0" smtClean="0"/>
            <a:t>校内科研内容</a:t>
          </a:r>
          <a:endParaRPr lang="en-US" dirty="0"/>
        </a:p>
      </dgm:t>
    </dgm:pt>
    <dgm:pt modelId="{C429B124-3D17-4BE8-9806-92FBBA803947}" type="parTrans" cxnId="{2F2F0D4D-7FE4-4E26-99C9-331588BDF559}">
      <dgm:prSet/>
      <dgm:spPr/>
      <dgm:t>
        <a:bodyPr/>
        <a:lstStyle/>
        <a:p>
          <a:endParaRPr lang="zh-CN" altLang="en-US"/>
        </a:p>
      </dgm:t>
    </dgm:pt>
    <dgm:pt modelId="{C68564DF-B948-4867-B141-D9B6234902C2}" type="sibTrans" cxnId="{2F2F0D4D-7FE4-4E26-99C9-331588BDF559}">
      <dgm:prSet/>
      <dgm:spPr/>
      <dgm:t>
        <a:bodyPr/>
        <a:lstStyle/>
        <a:p>
          <a:endParaRPr lang="zh-CN" altLang="en-US"/>
        </a:p>
      </dgm:t>
    </dgm:pt>
    <dgm:pt modelId="{4FDD697E-B21C-46CE-8A0B-A3786ADFC7E0}">
      <dgm:prSet phldrT="[Text]"/>
      <dgm:spPr/>
      <dgm:t>
        <a:bodyPr/>
        <a:lstStyle/>
        <a:p>
          <a:r>
            <a:rPr lang="zh-CN" altLang="en-US" dirty="0" smtClean="0"/>
            <a:t>教学素材积淀</a:t>
          </a:r>
          <a:endParaRPr lang="en-US" dirty="0"/>
        </a:p>
      </dgm:t>
    </dgm:pt>
    <dgm:pt modelId="{E4A34532-F3C6-4372-8C81-6A592780A5B9}" type="parTrans" cxnId="{03A2E936-490E-49A2-BBD0-2D77E7FF5A19}">
      <dgm:prSet/>
      <dgm:spPr/>
      <dgm:t>
        <a:bodyPr/>
        <a:lstStyle/>
        <a:p>
          <a:endParaRPr lang="zh-CN" altLang="en-US"/>
        </a:p>
      </dgm:t>
    </dgm:pt>
    <dgm:pt modelId="{DCB53397-2362-484C-A6CB-3F53959D7A27}" type="sibTrans" cxnId="{03A2E936-490E-49A2-BBD0-2D77E7FF5A19}">
      <dgm:prSet/>
      <dgm:spPr/>
      <dgm:t>
        <a:bodyPr/>
        <a:lstStyle/>
        <a:p>
          <a:endParaRPr lang="zh-CN" altLang="en-US"/>
        </a:p>
      </dgm:t>
    </dgm:pt>
    <dgm:pt modelId="{CB0C5922-168D-4012-B0F2-748D0D536D03}">
      <dgm:prSet phldrT="[Text]"/>
      <dgm:spPr/>
      <dgm:t>
        <a:bodyPr/>
        <a:lstStyle/>
        <a:p>
          <a:r>
            <a:rPr lang="zh-CN" altLang="en-US" dirty="0" smtClean="0"/>
            <a:t>流程</a:t>
          </a:r>
          <a:endParaRPr lang="en-US" dirty="0"/>
        </a:p>
      </dgm:t>
    </dgm:pt>
    <dgm:pt modelId="{6F2097D6-8504-404C-93E1-501F24546454}" type="parTrans" cxnId="{87ABA0F5-E55B-4A8C-ACF7-1857832DF4F1}">
      <dgm:prSet/>
      <dgm:spPr/>
      <dgm:t>
        <a:bodyPr/>
        <a:lstStyle/>
        <a:p>
          <a:endParaRPr lang="zh-CN" altLang="en-US"/>
        </a:p>
      </dgm:t>
    </dgm:pt>
    <dgm:pt modelId="{E58F2487-9A3C-49BF-9E81-1ABA50721B5F}" type="sibTrans" cxnId="{87ABA0F5-E55B-4A8C-ACF7-1857832DF4F1}">
      <dgm:prSet/>
      <dgm:spPr/>
      <dgm:t>
        <a:bodyPr/>
        <a:lstStyle/>
        <a:p>
          <a:endParaRPr lang="zh-CN" altLang="en-US"/>
        </a:p>
      </dgm:t>
    </dgm:pt>
    <dgm:pt modelId="{422FA13B-FD7B-4042-9C69-E0650E8737A8}" type="pres">
      <dgm:prSet presAssocID="{9503656F-D5EB-FA44-A55B-46AC63036DA7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559BE6-7C38-9043-B2A1-D40DA655C920}" type="pres">
      <dgm:prSet presAssocID="{9503656F-D5EB-FA44-A55B-46AC63036DA7}" presName="cycle" presStyleCnt="0"/>
      <dgm:spPr/>
    </dgm:pt>
    <dgm:pt modelId="{38FDA6D6-8C49-7744-A172-D769086CF52B}" type="pres">
      <dgm:prSet presAssocID="{9503656F-D5EB-FA44-A55B-46AC63036DA7}" presName="centerShape" presStyleCnt="0"/>
      <dgm:spPr/>
    </dgm:pt>
    <dgm:pt modelId="{C2367A4A-A4B2-954C-B876-FF887E792F09}" type="pres">
      <dgm:prSet presAssocID="{9503656F-D5EB-FA44-A55B-46AC63036DA7}" presName="connSite" presStyleLbl="node1" presStyleIdx="0" presStyleCnt="4"/>
      <dgm:spPr/>
    </dgm:pt>
    <dgm:pt modelId="{1EE1FF1B-3594-0E45-9840-3E2CD536AC72}" type="pres">
      <dgm:prSet presAssocID="{9503656F-D5EB-FA44-A55B-46AC63036DA7}" presName="visible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  <dgm:t>
        <a:bodyPr/>
        <a:lstStyle/>
        <a:p>
          <a:endParaRPr lang="zh-CN" altLang="en-US"/>
        </a:p>
      </dgm:t>
    </dgm:pt>
    <dgm:pt modelId="{51D9DE5C-9A61-0B4D-9B77-C5A23E9EDEE3}" type="pres">
      <dgm:prSet presAssocID="{F3B92C7F-5B61-1245-A0CB-EFDEF293FE21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1A6F8F63-068C-424C-BA71-60E87740BDA2}" type="pres">
      <dgm:prSet presAssocID="{92557460-CE8C-9240-8C36-D7592C48D842}" presName="node" presStyleCnt="0"/>
      <dgm:spPr/>
    </dgm:pt>
    <dgm:pt modelId="{401C9C7D-BF32-6149-9A0B-8A464876CDD2}" type="pres">
      <dgm:prSet presAssocID="{92557460-CE8C-9240-8C36-D7592C48D842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8FDB8-FA2C-A54F-BBFB-0E5EBBA45710}" type="pres">
      <dgm:prSet presAssocID="{92557460-CE8C-9240-8C36-D7592C48D842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7496F-B3DF-424F-9E7E-3D465B306D3C}" type="pres">
      <dgm:prSet presAssocID="{6F2097D6-8504-404C-93E1-501F24546454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B1F66CE3-9C71-4860-B4A0-5397EA4A3163}" type="pres">
      <dgm:prSet presAssocID="{CB0C5922-168D-4012-B0F2-748D0D536D03}" presName="node" presStyleCnt="0"/>
      <dgm:spPr/>
    </dgm:pt>
    <dgm:pt modelId="{3E240308-6595-4AE0-8C3A-EABCF97FF508}" type="pres">
      <dgm:prSet presAssocID="{CB0C5922-168D-4012-B0F2-748D0D536D03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E4D73A-2D00-4A0E-9AED-D156F9247DED}" type="pres">
      <dgm:prSet presAssocID="{CB0C5922-168D-4012-B0F2-748D0D536D03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8FD3E-65FC-3149-B1D0-1B4B0CB32D6F}" type="pres">
      <dgm:prSet presAssocID="{F287279D-8F93-2941-AC87-74E24E1B170B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14C8B5A2-C613-D248-9924-C513EF19CEE7}" type="pres">
      <dgm:prSet presAssocID="{BC668C3F-37A8-E443-9CAB-1B07A6A0C08E}" presName="node" presStyleCnt="0"/>
      <dgm:spPr/>
    </dgm:pt>
    <dgm:pt modelId="{947B587B-0404-E34F-8D0F-B385C5157D3A}" type="pres">
      <dgm:prSet presAssocID="{BC668C3F-37A8-E443-9CAB-1B07A6A0C08E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318C12-B89A-2F4D-A4E4-EEC97CB80358}" type="pres">
      <dgm:prSet presAssocID="{BC668C3F-37A8-E443-9CAB-1B07A6A0C08E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72C277-64CC-B347-A8F2-FB7B92A406A6}" srcId="{BC668C3F-37A8-E443-9CAB-1B07A6A0C08E}" destId="{E8B57B2F-F1C5-1D4C-B952-B0744070E083}" srcOrd="3" destOrd="0" parTransId="{6E744E35-129A-3B47-B7D8-D93347FFDFB6}" sibTransId="{0A32D6DA-83D0-0441-8E69-C53881C8D9DC}"/>
    <dgm:cxn modelId="{C4FF78FA-F4D6-E048-B200-56BF4309022E}" type="presOf" srcId="{6E11B85C-971B-4B44-9EB0-1ED0F94A460A}" destId="{69318C12-B89A-2F4D-A4E4-EEC97CB80358}" srcOrd="0" destOrd="1" presId="urn:microsoft.com/office/officeart/2005/8/layout/radial2"/>
    <dgm:cxn modelId="{A0C03056-D757-B646-B7A2-E1806B0BDD84}" srcId="{92557460-CE8C-9240-8C36-D7592C48D842}" destId="{A30AAF0F-E679-7643-85E7-206728E9C3EB}" srcOrd="2" destOrd="0" parTransId="{FF952573-12EA-9247-94A9-A034ACDDBDF3}" sibTransId="{ED0928BA-6CF7-A140-AAE9-8E17C1506328}"/>
    <dgm:cxn modelId="{A1550C7B-FD61-B44C-AB9D-03FF59470537}" type="presOf" srcId="{A30AAF0F-E679-7643-85E7-206728E9C3EB}" destId="{4BC8FDB8-FA2C-A54F-BBFB-0E5EBBA45710}" srcOrd="0" destOrd="2" presId="urn:microsoft.com/office/officeart/2005/8/layout/radial2"/>
    <dgm:cxn modelId="{39720887-8A5F-7D4C-BF38-FFDA0511E247}" srcId="{CB0C5922-168D-4012-B0F2-748D0D536D03}" destId="{B9C1DC7F-F77C-D441-BAA3-A7B0773D2DFD}" srcOrd="0" destOrd="0" parTransId="{299B7C4D-CE07-B940-93AA-0C4303DC41DA}" sibTransId="{B7E14FA5-DB5E-2544-9B26-6B1B1955899E}"/>
    <dgm:cxn modelId="{B2D37A89-86B5-40A7-ABF1-CBA9A0A7AC87}" type="presOf" srcId="{B9C1DC7F-F77C-D441-BAA3-A7B0773D2DFD}" destId="{5FE4D73A-2D00-4A0E-9AED-D156F9247DED}" srcOrd="0" destOrd="0" presId="urn:microsoft.com/office/officeart/2005/8/layout/radial2"/>
    <dgm:cxn modelId="{48F41F59-150C-4229-851D-72F5B54B71A0}" type="presOf" srcId="{CD9FE41A-2544-2046-A4D4-E24B5963AA69}" destId="{4BC8FDB8-FA2C-A54F-BBFB-0E5EBBA45710}" srcOrd="0" destOrd="3" presId="urn:microsoft.com/office/officeart/2005/8/layout/radial2"/>
    <dgm:cxn modelId="{03A2E936-490E-49A2-BBD0-2D77E7FF5A19}" srcId="{92557460-CE8C-9240-8C36-D7592C48D842}" destId="{4FDD697E-B21C-46CE-8A0B-A3786ADFC7E0}" srcOrd="0" destOrd="0" parTransId="{E4A34532-F3C6-4372-8C81-6A592780A5B9}" sibTransId="{DCB53397-2362-484C-A6CB-3F53959D7A27}"/>
    <dgm:cxn modelId="{AD934EF4-E117-4DBF-A797-5FC08ABFF7DC}" type="presOf" srcId="{4FDD697E-B21C-46CE-8A0B-A3786ADFC7E0}" destId="{4BC8FDB8-FA2C-A54F-BBFB-0E5EBBA45710}" srcOrd="0" destOrd="0" presId="urn:microsoft.com/office/officeart/2005/8/layout/radial2"/>
    <dgm:cxn modelId="{38B5FD30-441B-BA4C-A1B8-5C8E24FC0DB6}" type="presOf" srcId="{F287279D-8F93-2941-AC87-74E24E1B170B}" destId="{D1E8FD3E-65FC-3149-B1D0-1B4B0CB32D6F}" srcOrd="0" destOrd="0" presId="urn:microsoft.com/office/officeart/2005/8/layout/radial2"/>
    <dgm:cxn modelId="{2F2F0D4D-7FE4-4E26-99C9-331588BDF559}" srcId="{BC668C3F-37A8-E443-9CAB-1B07A6A0C08E}" destId="{D2A08B43-41AA-48A8-85FB-3A53CBEAA41A}" srcOrd="2" destOrd="0" parTransId="{C429B124-3D17-4BE8-9806-92FBBA803947}" sibTransId="{C68564DF-B948-4867-B141-D9B6234902C2}"/>
    <dgm:cxn modelId="{B3D654E3-AF3E-9E43-A70A-5A1C1A557DC1}" type="presOf" srcId="{9503656F-D5EB-FA44-A55B-46AC63036DA7}" destId="{422FA13B-FD7B-4042-9C69-E0650E8737A8}" srcOrd="0" destOrd="0" presId="urn:microsoft.com/office/officeart/2005/8/layout/radial2"/>
    <dgm:cxn modelId="{A8F3C06E-2184-4677-9ADF-04C2A0D2FDA7}" type="presOf" srcId="{CB0C5922-168D-4012-B0F2-748D0D536D03}" destId="{3E240308-6595-4AE0-8C3A-EABCF97FF508}" srcOrd="0" destOrd="0" presId="urn:microsoft.com/office/officeart/2005/8/layout/radial2"/>
    <dgm:cxn modelId="{63B54D10-6C02-1947-8C7B-541CF46AC70A}" type="presOf" srcId="{9C35D822-CDEB-6B4F-9BEF-336106BE1F7F}" destId="{69318C12-B89A-2F4D-A4E4-EEC97CB80358}" srcOrd="0" destOrd="0" presId="urn:microsoft.com/office/officeart/2005/8/layout/radial2"/>
    <dgm:cxn modelId="{C437E3F6-4696-9446-BF9B-CEE1FFA68592}" srcId="{CB0C5922-168D-4012-B0F2-748D0D536D03}" destId="{1BD16E13-CB42-CA44-8311-1301D571FFA2}" srcOrd="1" destOrd="0" parTransId="{2034E14A-A419-C344-991E-E071133202C9}" sibTransId="{19D343D0-0DF7-6442-866E-B754DA938400}"/>
    <dgm:cxn modelId="{85D62829-EC4A-C542-84B5-83144D033340}" srcId="{9503656F-D5EB-FA44-A55B-46AC63036DA7}" destId="{BC668C3F-37A8-E443-9CAB-1B07A6A0C08E}" srcOrd="2" destOrd="0" parTransId="{F287279D-8F93-2941-AC87-74E24E1B170B}" sibTransId="{8C4EEA3C-1DC1-1041-8BD1-4DF456F96545}"/>
    <dgm:cxn modelId="{FC686B6A-D484-F749-8561-0ADAD23AA8FA}" type="presOf" srcId="{BC668C3F-37A8-E443-9CAB-1B07A6A0C08E}" destId="{947B587B-0404-E34F-8D0F-B385C5157D3A}" srcOrd="0" destOrd="0" presId="urn:microsoft.com/office/officeart/2005/8/layout/radial2"/>
    <dgm:cxn modelId="{AC5F48B1-7AC3-5748-A1BC-8E6BDC6AF031}" srcId="{92557460-CE8C-9240-8C36-D7592C48D842}" destId="{81F1F45D-FC55-C84A-B913-679F415D0185}" srcOrd="1" destOrd="0" parTransId="{63C2627B-7FD3-9D4A-B98F-E977B116225B}" sibTransId="{A9C09479-8505-EF4A-834A-5C73B5E7A2F8}"/>
    <dgm:cxn modelId="{8E21CB5D-422A-9443-88F5-C1BA3A6393BF}" srcId="{BC668C3F-37A8-E443-9CAB-1B07A6A0C08E}" destId="{6E11B85C-971B-4B44-9EB0-1ED0F94A460A}" srcOrd="1" destOrd="0" parTransId="{526611AE-C998-2F43-9298-DA7157DCF3B3}" sibTransId="{33EF1F21-687A-4647-883A-4410D6BD693A}"/>
    <dgm:cxn modelId="{BA255E56-0961-4FB9-8865-63B61EFE46FF}" type="presOf" srcId="{1BD16E13-CB42-CA44-8311-1301D571FFA2}" destId="{5FE4D73A-2D00-4A0E-9AED-D156F9247DED}" srcOrd="0" destOrd="1" presId="urn:microsoft.com/office/officeart/2005/8/layout/radial2"/>
    <dgm:cxn modelId="{DC5DD9FF-46C2-234E-94D8-B300A25D76C7}" type="presOf" srcId="{F3B92C7F-5B61-1245-A0CB-EFDEF293FE21}" destId="{51D9DE5C-9A61-0B4D-9B77-C5A23E9EDEE3}" srcOrd="0" destOrd="0" presId="urn:microsoft.com/office/officeart/2005/8/layout/radial2"/>
    <dgm:cxn modelId="{7791706E-009D-8242-A3B0-BC8AAD526EA5}" srcId="{9503656F-D5EB-FA44-A55B-46AC63036DA7}" destId="{92557460-CE8C-9240-8C36-D7592C48D842}" srcOrd="0" destOrd="0" parTransId="{F3B92C7F-5B61-1245-A0CB-EFDEF293FE21}" sibTransId="{53A6612D-DF3B-1F4F-B115-1F7616081796}"/>
    <dgm:cxn modelId="{DB40743F-6DC3-124D-B6E7-F52C62E84A6A}" srcId="{92557460-CE8C-9240-8C36-D7592C48D842}" destId="{CD9FE41A-2544-2046-A4D4-E24B5963AA69}" srcOrd="3" destOrd="0" parTransId="{B9C04C7E-D784-B946-9D26-D20052D58550}" sibTransId="{7F368257-9D80-F841-A24D-1FC3DD7C2662}"/>
    <dgm:cxn modelId="{1A60DED9-BE54-EF42-A4DB-85A148BF24A2}" type="presOf" srcId="{E8B57B2F-F1C5-1D4C-B952-B0744070E083}" destId="{69318C12-B89A-2F4D-A4E4-EEC97CB80358}" srcOrd="0" destOrd="3" presId="urn:microsoft.com/office/officeart/2005/8/layout/radial2"/>
    <dgm:cxn modelId="{87ABA0F5-E55B-4A8C-ACF7-1857832DF4F1}" srcId="{9503656F-D5EB-FA44-A55B-46AC63036DA7}" destId="{CB0C5922-168D-4012-B0F2-748D0D536D03}" srcOrd="1" destOrd="0" parTransId="{6F2097D6-8504-404C-93E1-501F24546454}" sibTransId="{E58F2487-9A3C-49BF-9E81-1ABA50721B5F}"/>
    <dgm:cxn modelId="{BB9CB088-BC1E-724F-84D7-CEDE307B16A5}" type="presOf" srcId="{81F1F45D-FC55-C84A-B913-679F415D0185}" destId="{4BC8FDB8-FA2C-A54F-BBFB-0E5EBBA45710}" srcOrd="0" destOrd="1" presId="urn:microsoft.com/office/officeart/2005/8/layout/radial2"/>
    <dgm:cxn modelId="{F80B8703-D7CF-5840-BC12-038F5D414EB5}" srcId="{BC668C3F-37A8-E443-9CAB-1B07A6A0C08E}" destId="{9C35D822-CDEB-6B4F-9BEF-336106BE1F7F}" srcOrd="0" destOrd="0" parTransId="{48E59131-968E-2949-8B21-35DCAB33D8CA}" sibTransId="{BCCFA9DF-C7AC-FA40-BDBE-11D6ADF31F72}"/>
    <dgm:cxn modelId="{2C18D734-09E0-4795-8DEC-08C386E14535}" type="presOf" srcId="{6F2097D6-8504-404C-93E1-501F24546454}" destId="{12E7496F-B3DF-424F-9E7E-3D465B306D3C}" srcOrd="0" destOrd="0" presId="urn:microsoft.com/office/officeart/2005/8/layout/radial2"/>
    <dgm:cxn modelId="{6C97102F-F863-9F41-BCF7-5CF61D827D58}" type="presOf" srcId="{92557460-CE8C-9240-8C36-D7592C48D842}" destId="{401C9C7D-BF32-6149-9A0B-8A464876CDD2}" srcOrd="0" destOrd="0" presId="urn:microsoft.com/office/officeart/2005/8/layout/radial2"/>
    <dgm:cxn modelId="{B5E565E7-C0D4-493B-AA19-ECA7CA98D741}" type="presOf" srcId="{D2A08B43-41AA-48A8-85FB-3A53CBEAA41A}" destId="{69318C12-B89A-2F4D-A4E4-EEC97CB80358}" srcOrd="0" destOrd="2" presId="urn:microsoft.com/office/officeart/2005/8/layout/radial2"/>
    <dgm:cxn modelId="{D6F7106B-608D-214E-AC4F-1A7FCCE7505B}" type="presParOf" srcId="{422FA13B-FD7B-4042-9C69-E0650E8737A8}" destId="{70559BE6-7C38-9043-B2A1-D40DA655C920}" srcOrd="0" destOrd="0" presId="urn:microsoft.com/office/officeart/2005/8/layout/radial2"/>
    <dgm:cxn modelId="{6D58D11B-BE80-8E4F-8CC7-69FEAC8C5328}" type="presParOf" srcId="{70559BE6-7C38-9043-B2A1-D40DA655C920}" destId="{38FDA6D6-8C49-7744-A172-D769086CF52B}" srcOrd="0" destOrd="0" presId="urn:microsoft.com/office/officeart/2005/8/layout/radial2"/>
    <dgm:cxn modelId="{1CE3798B-8A34-464D-8328-EAD92E2366BF}" type="presParOf" srcId="{38FDA6D6-8C49-7744-A172-D769086CF52B}" destId="{C2367A4A-A4B2-954C-B876-FF887E792F09}" srcOrd="0" destOrd="0" presId="urn:microsoft.com/office/officeart/2005/8/layout/radial2"/>
    <dgm:cxn modelId="{3434B7FA-165A-5340-9BD3-4C73FBCD95D6}" type="presParOf" srcId="{38FDA6D6-8C49-7744-A172-D769086CF52B}" destId="{1EE1FF1B-3594-0E45-9840-3E2CD536AC72}" srcOrd="1" destOrd="0" presId="urn:microsoft.com/office/officeart/2005/8/layout/radial2"/>
    <dgm:cxn modelId="{C5DA7F01-7B43-AF49-97C3-A7279C68F2F0}" type="presParOf" srcId="{70559BE6-7C38-9043-B2A1-D40DA655C920}" destId="{51D9DE5C-9A61-0B4D-9B77-C5A23E9EDEE3}" srcOrd="1" destOrd="0" presId="urn:microsoft.com/office/officeart/2005/8/layout/radial2"/>
    <dgm:cxn modelId="{A0472EBC-C9A8-2147-900D-0AFD39F563E2}" type="presParOf" srcId="{70559BE6-7C38-9043-B2A1-D40DA655C920}" destId="{1A6F8F63-068C-424C-BA71-60E87740BDA2}" srcOrd="2" destOrd="0" presId="urn:microsoft.com/office/officeart/2005/8/layout/radial2"/>
    <dgm:cxn modelId="{B13603DC-BED8-C942-BE8F-DEAC10C42323}" type="presParOf" srcId="{1A6F8F63-068C-424C-BA71-60E87740BDA2}" destId="{401C9C7D-BF32-6149-9A0B-8A464876CDD2}" srcOrd="0" destOrd="0" presId="urn:microsoft.com/office/officeart/2005/8/layout/radial2"/>
    <dgm:cxn modelId="{035D80DF-9D5C-E145-BE63-1FA070AACA9D}" type="presParOf" srcId="{1A6F8F63-068C-424C-BA71-60E87740BDA2}" destId="{4BC8FDB8-FA2C-A54F-BBFB-0E5EBBA45710}" srcOrd="1" destOrd="0" presId="urn:microsoft.com/office/officeart/2005/8/layout/radial2"/>
    <dgm:cxn modelId="{D65C8970-F636-494C-8650-CC0EE3C2723D}" type="presParOf" srcId="{70559BE6-7C38-9043-B2A1-D40DA655C920}" destId="{12E7496F-B3DF-424F-9E7E-3D465B306D3C}" srcOrd="3" destOrd="0" presId="urn:microsoft.com/office/officeart/2005/8/layout/radial2"/>
    <dgm:cxn modelId="{48289CC1-7D95-46F0-B7B9-11AE91EE7657}" type="presParOf" srcId="{70559BE6-7C38-9043-B2A1-D40DA655C920}" destId="{B1F66CE3-9C71-4860-B4A0-5397EA4A3163}" srcOrd="4" destOrd="0" presId="urn:microsoft.com/office/officeart/2005/8/layout/radial2"/>
    <dgm:cxn modelId="{E46E0499-2F8B-4B0B-B2B2-2C03979C772E}" type="presParOf" srcId="{B1F66CE3-9C71-4860-B4A0-5397EA4A3163}" destId="{3E240308-6595-4AE0-8C3A-EABCF97FF508}" srcOrd="0" destOrd="0" presId="urn:microsoft.com/office/officeart/2005/8/layout/radial2"/>
    <dgm:cxn modelId="{995032C9-902B-4F30-B6EC-A9A5D28B4381}" type="presParOf" srcId="{B1F66CE3-9C71-4860-B4A0-5397EA4A3163}" destId="{5FE4D73A-2D00-4A0E-9AED-D156F9247DED}" srcOrd="1" destOrd="0" presId="urn:microsoft.com/office/officeart/2005/8/layout/radial2"/>
    <dgm:cxn modelId="{B26E83F7-316A-AD45-935C-C0A105A4EFE0}" type="presParOf" srcId="{70559BE6-7C38-9043-B2A1-D40DA655C920}" destId="{D1E8FD3E-65FC-3149-B1D0-1B4B0CB32D6F}" srcOrd="5" destOrd="0" presId="urn:microsoft.com/office/officeart/2005/8/layout/radial2"/>
    <dgm:cxn modelId="{DBB29FD9-39BE-224D-B76A-D5C6C9D1C637}" type="presParOf" srcId="{70559BE6-7C38-9043-B2A1-D40DA655C920}" destId="{14C8B5A2-C613-D248-9924-C513EF19CEE7}" srcOrd="6" destOrd="0" presId="urn:microsoft.com/office/officeart/2005/8/layout/radial2"/>
    <dgm:cxn modelId="{A2AF3185-54B7-184A-8C06-CD91CAEC26C3}" type="presParOf" srcId="{14C8B5A2-C613-D248-9924-C513EF19CEE7}" destId="{947B587B-0404-E34F-8D0F-B385C5157D3A}" srcOrd="0" destOrd="0" presId="urn:microsoft.com/office/officeart/2005/8/layout/radial2"/>
    <dgm:cxn modelId="{FAE93D22-F65B-9241-96E1-9DE12F68ACB3}" type="presParOf" srcId="{14C8B5A2-C613-D248-9924-C513EF19CEE7}" destId="{69318C12-B89A-2F4D-A4E4-EEC97CB8035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032CAF-08C5-4D32-9469-BC7A4ECB5EED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24088D-A647-4A72-B52A-A4A2AB64E991}">
      <dgm:prSet phldrT="[Text]" custT="1"/>
      <dgm:spPr/>
      <dgm:t>
        <a:bodyPr/>
        <a:lstStyle/>
        <a:p>
          <a:r>
            <a:rPr lang="zh-CN" altLang="en-US" sz="2000" dirty="0" smtClean="0"/>
            <a:t>清华大学三创交叉融合空间</a:t>
          </a:r>
          <a:endParaRPr lang="zh-CN" altLang="en-US" sz="2000" dirty="0"/>
        </a:p>
      </dgm:t>
    </dgm:pt>
    <dgm:pt modelId="{99412D4F-EFE5-4272-B8F5-60BE825B6719}" type="parTrans" cxnId="{5EB91948-DA36-4135-9E9D-E42D5FD19D52}">
      <dgm:prSet/>
      <dgm:spPr/>
      <dgm:t>
        <a:bodyPr/>
        <a:lstStyle/>
        <a:p>
          <a:endParaRPr lang="zh-CN" altLang="en-US"/>
        </a:p>
      </dgm:t>
    </dgm:pt>
    <dgm:pt modelId="{10C10E79-C7D4-4B7F-84C2-55BF952C395E}" type="sibTrans" cxnId="{5EB91948-DA36-4135-9E9D-E42D5FD19D52}">
      <dgm:prSet/>
      <dgm:spPr/>
      <dgm:t>
        <a:bodyPr/>
        <a:lstStyle/>
        <a:p>
          <a:endParaRPr lang="zh-CN" altLang="en-US"/>
        </a:p>
      </dgm:t>
    </dgm:pt>
    <dgm:pt modelId="{2DABCACB-F126-4281-B1D7-B615429F6A8D}">
      <dgm:prSet phldrT="[Text]"/>
      <dgm:spPr/>
      <dgm:t>
        <a:bodyPr/>
        <a:lstStyle/>
        <a:p>
          <a:r>
            <a:rPr lang="zh-CN" altLang="en-US" dirty="0" smtClean="0"/>
            <a:t>基础工业训练中心资源匹配</a:t>
          </a:r>
          <a:endParaRPr lang="zh-CN" altLang="en-US" dirty="0"/>
        </a:p>
      </dgm:t>
    </dgm:pt>
    <dgm:pt modelId="{7D6BF9B0-7C66-42B8-AB41-BFD997013BB6}" type="parTrans" cxnId="{D721EE7D-F138-422A-AF2F-CDB0729474BB}">
      <dgm:prSet/>
      <dgm:spPr/>
      <dgm:t>
        <a:bodyPr/>
        <a:lstStyle/>
        <a:p>
          <a:endParaRPr lang="zh-CN" altLang="en-US"/>
        </a:p>
      </dgm:t>
    </dgm:pt>
    <dgm:pt modelId="{0C5318AB-632B-4BF5-BFF0-DAA318F8F579}" type="sibTrans" cxnId="{D721EE7D-F138-422A-AF2F-CDB0729474BB}">
      <dgm:prSet/>
      <dgm:spPr/>
      <dgm:t>
        <a:bodyPr/>
        <a:lstStyle/>
        <a:p>
          <a:endParaRPr lang="zh-CN" altLang="en-US"/>
        </a:p>
      </dgm:t>
    </dgm:pt>
    <dgm:pt modelId="{4B65B0EB-0CCE-42BE-B8CB-360BF980CEBA}">
      <dgm:prSet phldrT="[Text]"/>
      <dgm:spPr/>
      <dgm:t>
        <a:bodyPr/>
        <a:lstStyle/>
        <a:p>
          <a:r>
            <a:rPr lang="zh-CN" altLang="en-US" dirty="0" smtClean="0"/>
            <a:t>训练中心行政团队</a:t>
          </a:r>
          <a:endParaRPr lang="zh-CN" altLang="en-US" dirty="0"/>
        </a:p>
      </dgm:t>
    </dgm:pt>
    <dgm:pt modelId="{7598A6D5-1510-4C6C-BEAE-608256450F54}" type="sibTrans" cxnId="{46C441B9-36C7-428C-B497-CBFAA1D5EFF9}">
      <dgm:prSet/>
      <dgm:spPr/>
      <dgm:t>
        <a:bodyPr/>
        <a:lstStyle/>
        <a:p>
          <a:endParaRPr lang="zh-CN" altLang="en-US"/>
        </a:p>
      </dgm:t>
    </dgm:pt>
    <dgm:pt modelId="{DA3FE7F0-599B-4EF2-AC82-AC93AE97389F}" type="parTrans" cxnId="{46C441B9-36C7-428C-B497-CBFAA1D5EFF9}">
      <dgm:prSet/>
      <dgm:spPr/>
      <dgm:t>
        <a:bodyPr/>
        <a:lstStyle/>
        <a:p>
          <a:endParaRPr lang="zh-CN" altLang="en-US"/>
        </a:p>
      </dgm:t>
    </dgm:pt>
    <dgm:pt modelId="{3BC71BA8-AAC6-4A24-810F-62A36FC28C4D}">
      <dgm:prSet phldrT="[Text]"/>
      <dgm:spPr/>
      <dgm:t>
        <a:bodyPr/>
        <a:lstStyle/>
        <a:p>
          <a:r>
            <a:rPr lang="zh-CN" altLang="en-US" dirty="0" smtClean="0"/>
            <a:t>清华创客空间社团</a:t>
          </a:r>
          <a:endParaRPr lang="zh-CN" altLang="en-US" dirty="0"/>
        </a:p>
      </dgm:t>
    </dgm:pt>
    <dgm:pt modelId="{F12C0E0C-DFED-4CC4-9404-727DB24B2521}" type="parTrans" cxnId="{8CA12CEE-664D-4C80-9BD8-802D7585043F}">
      <dgm:prSet/>
      <dgm:spPr/>
      <dgm:t>
        <a:bodyPr/>
        <a:lstStyle/>
        <a:p>
          <a:endParaRPr lang="zh-CN" altLang="en-US"/>
        </a:p>
      </dgm:t>
    </dgm:pt>
    <dgm:pt modelId="{326D8740-D749-49D0-AFCD-C1469A4F66CC}" type="sibTrans" cxnId="{8CA12CEE-664D-4C80-9BD8-802D7585043F}">
      <dgm:prSet/>
      <dgm:spPr/>
      <dgm:t>
        <a:bodyPr/>
        <a:lstStyle/>
        <a:p>
          <a:endParaRPr lang="zh-CN" altLang="en-US"/>
        </a:p>
      </dgm:t>
    </dgm:pt>
    <dgm:pt modelId="{59EC33F3-177C-4211-B639-11210C074837}" type="pres">
      <dgm:prSet presAssocID="{C8032CAF-08C5-4D32-9469-BC7A4ECB5EE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58DC886-2288-426C-8C29-130AC31ABD88}" type="pres">
      <dgm:prSet presAssocID="{0424088D-A647-4A72-B52A-A4A2AB64E991}" presName="singleCycle" presStyleCnt="0"/>
      <dgm:spPr/>
    </dgm:pt>
    <dgm:pt modelId="{6B264ED8-3C08-44DA-B924-ABB0675A773A}" type="pres">
      <dgm:prSet presAssocID="{0424088D-A647-4A72-B52A-A4A2AB64E991}" presName="singleCenter" presStyleLbl="node1" presStyleIdx="0" presStyleCnt="4" custScaleX="142424" custScaleY="92353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43747E17-3AEE-461E-8C68-846802B4F3BA}" type="pres">
      <dgm:prSet presAssocID="{7D6BF9B0-7C66-42B8-AB41-BFD997013BB6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DC1EEB74-61D4-4533-B9C7-4BB92975F215}" type="pres">
      <dgm:prSet presAssocID="{2DABCACB-F126-4281-B1D7-B615429F6A8D}" presName="text0" presStyleLbl="node1" presStyleIdx="1" presStyleCnt="4" custScaleX="1586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11C243-5D98-4C4E-8719-72411E0A5549}" type="pres">
      <dgm:prSet presAssocID="{F12C0E0C-DFED-4CC4-9404-727DB24B2521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A6F789A8-3FC2-40CC-B6A0-563E534260D6}" type="pres">
      <dgm:prSet presAssocID="{3BC71BA8-AAC6-4A24-810F-62A36FC28C4D}" presName="text0" presStyleLbl="node1" presStyleIdx="2" presStyleCnt="4" custScaleX="1322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CA6A3-04AB-4EEF-A468-86CF8425D32F}" type="pres">
      <dgm:prSet presAssocID="{DA3FE7F0-599B-4EF2-AC82-AC93AE97389F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2CB6C0CA-A229-4508-B067-C509541ED0C4}" type="pres">
      <dgm:prSet presAssocID="{4B65B0EB-0CCE-42BE-B8CB-360BF980CEBA}" presName="text0" presStyleLbl="node1" presStyleIdx="3" presStyleCnt="4" custScaleX="1322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8352EA-0CB0-44D9-9561-67FA282DD0E7}" type="presOf" srcId="{C8032CAF-08C5-4D32-9469-BC7A4ECB5EED}" destId="{59EC33F3-177C-4211-B639-11210C074837}" srcOrd="0" destOrd="0" presId="urn:microsoft.com/office/officeart/2008/layout/RadialCluster"/>
    <dgm:cxn modelId="{C4CDDF79-720B-44CD-B17D-A00040E552BA}" type="presOf" srcId="{7D6BF9B0-7C66-42B8-AB41-BFD997013BB6}" destId="{43747E17-3AEE-461E-8C68-846802B4F3BA}" srcOrd="0" destOrd="0" presId="urn:microsoft.com/office/officeart/2008/layout/RadialCluster"/>
    <dgm:cxn modelId="{954DEFF9-4C41-4D0A-8CB1-94172EFAFBD1}" type="presOf" srcId="{2DABCACB-F126-4281-B1D7-B615429F6A8D}" destId="{DC1EEB74-61D4-4533-B9C7-4BB92975F215}" srcOrd="0" destOrd="0" presId="urn:microsoft.com/office/officeart/2008/layout/RadialCluster"/>
    <dgm:cxn modelId="{5EB91948-DA36-4135-9E9D-E42D5FD19D52}" srcId="{C8032CAF-08C5-4D32-9469-BC7A4ECB5EED}" destId="{0424088D-A647-4A72-B52A-A4A2AB64E991}" srcOrd="0" destOrd="0" parTransId="{99412D4F-EFE5-4272-B8F5-60BE825B6719}" sibTransId="{10C10E79-C7D4-4B7F-84C2-55BF952C395E}"/>
    <dgm:cxn modelId="{8CA12CEE-664D-4C80-9BD8-802D7585043F}" srcId="{0424088D-A647-4A72-B52A-A4A2AB64E991}" destId="{3BC71BA8-AAC6-4A24-810F-62A36FC28C4D}" srcOrd="1" destOrd="0" parTransId="{F12C0E0C-DFED-4CC4-9404-727DB24B2521}" sibTransId="{326D8740-D749-49D0-AFCD-C1469A4F66CC}"/>
    <dgm:cxn modelId="{C41ABB35-5D5D-4B4A-A388-16949E7B5810}" type="presOf" srcId="{0424088D-A647-4A72-B52A-A4A2AB64E991}" destId="{6B264ED8-3C08-44DA-B924-ABB0675A773A}" srcOrd="0" destOrd="0" presId="urn:microsoft.com/office/officeart/2008/layout/RadialCluster"/>
    <dgm:cxn modelId="{46C441B9-36C7-428C-B497-CBFAA1D5EFF9}" srcId="{0424088D-A647-4A72-B52A-A4A2AB64E991}" destId="{4B65B0EB-0CCE-42BE-B8CB-360BF980CEBA}" srcOrd="2" destOrd="0" parTransId="{DA3FE7F0-599B-4EF2-AC82-AC93AE97389F}" sibTransId="{7598A6D5-1510-4C6C-BEAE-608256450F54}"/>
    <dgm:cxn modelId="{697B788A-69D1-47E5-A9FD-0A34B642D2F9}" type="presOf" srcId="{4B65B0EB-0CCE-42BE-B8CB-360BF980CEBA}" destId="{2CB6C0CA-A229-4508-B067-C509541ED0C4}" srcOrd="0" destOrd="0" presId="urn:microsoft.com/office/officeart/2008/layout/RadialCluster"/>
    <dgm:cxn modelId="{FBFAC6B7-50EA-4152-917C-C895E9E161FD}" type="presOf" srcId="{3BC71BA8-AAC6-4A24-810F-62A36FC28C4D}" destId="{A6F789A8-3FC2-40CC-B6A0-563E534260D6}" srcOrd="0" destOrd="0" presId="urn:microsoft.com/office/officeart/2008/layout/RadialCluster"/>
    <dgm:cxn modelId="{D721EE7D-F138-422A-AF2F-CDB0729474BB}" srcId="{0424088D-A647-4A72-B52A-A4A2AB64E991}" destId="{2DABCACB-F126-4281-B1D7-B615429F6A8D}" srcOrd="0" destOrd="0" parTransId="{7D6BF9B0-7C66-42B8-AB41-BFD997013BB6}" sibTransId="{0C5318AB-632B-4BF5-BFF0-DAA318F8F579}"/>
    <dgm:cxn modelId="{E8FAA2BD-BF61-4DA8-864B-4DA0CBF35EC8}" type="presOf" srcId="{F12C0E0C-DFED-4CC4-9404-727DB24B2521}" destId="{5311C243-5D98-4C4E-8719-72411E0A5549}" srcOrd="0" destOrd="0" presId="urn:microsoft.com/office/officeart/2008/layout/RadialCluster"/>
    <dgm:cxn modelId="{F20E20B4-59FC-438B-B836-55121CA6BF97}" type="presOf" srcId="{DA3FE7F0-599B-4EF2-AC82-AC93AE97389F}" destId="{637CA6A3-04AB-4EEF-A468-86CF8425D32F}" srcOrd="0" destOrd="0" presId="urn:microsoft.com/office/officeart/2008/layout/RadialCluster"/>
    <dgm:cxn modelId="{F7A582E1-9853-4BD3-A7B3-9081165BFFE8}" type="presParOf" srcId="{59EC33F3-177C-4211-B639-11210C074837}" destId="{458DC886-2288-426C-8C29-130AC31ABD88}" srcOrd="0" destOrd="0" presId="urn:microsoft.com/office/officeart/2008/layout/RadialCluster"/>
    <dgm:cxn modelId="{D1B05155-1FE4-4E6C-B5D6-C5EC81EBC23D}" type="presParOf" srcId="{458DC886-2288-426C-8C29-130AC31ABD88}" destId="{6B264ED8-3C08-44DA-B924-ABB0675A773A}" srcOrd="0" destOrd="0" presId="urn:microsoft.com/office/officeart/2008/layout/RadialCluster"/>
    <dgm:cxn modelId="{C78C27AC-AE1D-4B61-83DA-8504DE8FE6F0}" type="presParOf" srcId="{458DC886-2288-426C-8C29-130AC31ABD88}" destId="{43747E17-3AEE-461E-8C68-846802B4F3BA}" srcOrd="1" destOrd="0" presId="urn:microsoft.com/office/officeart/2008/layout/RadialCluster"/>
    <dgm:cxn modelId="{F9078F27-3E67-4534-BF92-DA131AEE9600}" type="presParOf" srcId="{458DC886-2288-426C-8C29-130AC31ABD88}" destId="{DC1EEB74-61D4-4533-B9C7-4BB92975F215}" srcOrd="2" destOrd="0" presId="urn:microsoft.com/office/officeart/2008/layout/RadialCluster"/>
    <dgm:cxn modelId="{1032A427-33E3-448B-BEFB-3529969E3D04}" type="presParOf" srcId="{458DC886-2288-426C-8C29-130AC31ABD88}" destId="{5311C243-5D98-4C4E-8719-72411E0A5549}" srcOrd="3" destOrd="0" presId="urn:microsoft.com/office/officeart/2008/layout/RadialCluster"/>
    <dgm:cxn modelId="{156DD984-E58B-43D2-A6D1-178BA74A844F}" type="presParOf" srcId="{458DC886-2288-426C-8C29-130AC31ABD88}" destId="{A6F789A8-3FC2-40CC-B6A0-563E534260D6}" srcOrd="4" destOrd="0" presId="urn:microsoft.com/office/officeart/2008/layout/RadialCluster"/>
    <dgm:cxn modelId="{5DBC3762-F3D9-4D6D-86FD-591C878CD72E}" type="presParOf" srcId="{458DC886-2288-426C-8C29-130AC31ABD88}" destId="{637CA6A3-04AB-4EEF-A468-86CF8425D32F}" srcOrd="5" destOrd="0" presId="urn:microsoft.com/office/officeart/2008/layout/RadialCluster"/>
    <dgm:cxn modelId="{0B22FA6E-D44A-4866-9069-808856A511BD}" type="presParOf" srcId="{458DC886-2288-426C-8C29-130AC31ABD88}" destId="{2CB6C0CA-A229-4508-B067-C509541ED0C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D45015-B5E6-4F93-A54F-55E55D5E8E2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8171AF3-34EE-48CF-A8FD-680D9FF7B8FB}">
      <dgm:prSet phldrT="[Text]" custT="1"/>
      <dgm:spPr/>
      <dgm:t>
        <a:bodyPr/>
        <a:lstStyle/>
        <a:p>
          <a:r>
            <a:rPr lang="zh-CN" altLang="en-US" sz="1000" dirty="0" smtClean="0"/>
            <a:t>三创交叉融合空间主任</a:t>
          </a:r>
          <a:endParaRPr lang="zh-CN" altLang="en-US" sz="1000" dirty="0"/>
        </a:p>
      </dgm:t>
    </dgm:pt>
    <dgm:pt modelId="{405C309E-72F1-4BB3-8817-A2CF4699E085}" type="parTrans" cxnId="{9E45185C-F6FC-4013-9B0A-95976C7BD5D2}">
      <dgm:prSet/>
      <dgm:spPr/>
      <dgm:t>
        <a:bodyPr/>
        <a:lstStyle/>
        <a:p>
          <a:endParaRPr lang="zh-CN" altLang="en-US" sz="1000"/>
        </a:p>
      </dgm:t>
    </dgm:pt>
    <dgm:pt modelId="{00D4433E-5FF4-45A9-9366-5C5D47351AF7}" type="sibTrans" cxnId="{9E45185C-F6FC-4013-9B0A-95976C7BD5D2}">
      <dgm:prSet/>
      <dgm:spPr/>
      <dgm:t>
        <a:bodyPr/>
        <a:lstStyle/>
        <a:p>
          <a:endParaRPr lang="zh-CN" altLang="en-US" sz="1000"/>
        </a:p>
      </dgm:t>
    </dgm:pt>
    <dgm:pt modelId="{DB6FF365-3C04-4C88-AC04-5EFE0BBCF986}" type="asst">
      <dgm:prSet phldrT="[Text]" custT="1"/>
      <dgm:spPr/>
      <dgm:t>
        <a:bodyPr/>
        <a:lstStyle/>
        <a:p>
          <a:r>
            <a:rPr lang="zh-CN" altLang="en-US" sz="1000" dirty="0" smtClean="0"/>
            <a:t>总调度长</a:t>
          </a:r>
          <a:endParaRPr lang="zh-CN" altLang="en-US" sz="1000" dirty="0"/>
        </a:p>
      </dgm:t>
    </dgm:pt>
    <dgm:pt modelId="{1A9BF3A8-99DC-4CED-BDF4-3F0F6D9EAD68}" type="parTrans" cxnId="{AFC0AEA3-0EC2-43E7-8C98-8BC1F7B0BC71}">
      <dgm:prSet/>
      <dgm:spPr/>
      <dgm:t>
        <a:bodyPr/>
        <a:lstStyle/>
        <a:p>
          <a:endParaRPr lang="zh-CN" altLang="en-US" sz="1000"/>
        </a:p>
      </dgm:t>
    </dgm:pt>
    <dgm:pt modelId="{2B65309F-2275-4496-89E6-F375DE905C78}" type="sibTrans" cxnId="{AFC0AEA3-0EC2-43E7-8C98-8BC1F7B0BC71}">
      <dgm:prSet/>
      <dgm:spPr/>
      <dgm:t>
        <a:bodyPr/>
        <a:lstStyle/>
        <a:p>
          <a:endParaRPr lang="zh-CN" altLang="en-US" sz="1000"/>
        </a:p>
      </dgm:t>
    </dgm:pt>
    <dgm:pt modelId="{1750B809-68B4-494A-AF93-3C1F5FFF5062}">
      <dgm:prSet phldrT="[Text]" custT="1"/>
      <dgm:spPr/>
      <dgm:t>
        <a:bodyPr/>
        <a:lstStyle/>
        <a:p>
          <a:r>
            <a:rPr lang="zh-CN" altLang="en-US" sz="1000" dirty="0" smtClean="0"/>
            <a:t>教务教学</a:t>
          </a:r>
          <a:endParaRPr lang="zh-CN" altLang="en-US" sz="1000" dirty="0"/>
        </a:p>
      </dgm:t>
    </dgm:pt>
    <dgm:pt modelId="{BAF321E1-2A80-4FED-AC0F-1E3B302A6EF1}" type="parTrans" cxnId="{3E33F669-CE33-4597-A555-469777FC9115}">
      <dgm:prSet/>
      <dgm:spPr/>
      <dgm:t>
        <a:bodyPr/>
        <a:lstStyle/>
        <a:p>
          <a:endParaRPr lang="zh-CN" altLang="en-US" sz="1000"/>
        </a:p>
      </dgm:t>
    </dgm:pt>
    <dgm:pt modelId="{A82A1714-7C2C-434E-AE2B-D0C8B9C88E7A}" type="sibTrans" cxnId="{3E33F669-CE33-4597-A555-469777FC9115}">
      <dgm:prSet/>
      <dgm:spPr/>
      <dgm:t>
        <a:bodyPr/>
        <a:lstStyle/>
        <a:p>
          <a:endParaRPr lang="zh-CN" altLang="en-US" sz="1000"/>
        </a:p>
      </dgm:t>
    </dgm:pt>
    <dgm:pt modelId="{7105B071-DBC4-4F43-B1AF-A003B3DCC0D2}">
      <dgm:prSet phldrT="[Text]" custT="1"/>
      <dgm:spPr/>
      <dgm:t>
        <a:bodyPr/>
        <a:lstStyle/>
        <a:p>
          <a:r>
            <a:rPr lang="zh-CN" altLang="en-US" sz="1000" dirty="0" smtClean="0"/>
            <a:t>创客社团</a:t>
          </a:r>
          <a:endParaRPr lang="zh-CN" altLang="en-US" sz="1000" dirty="0"/>
        </a:p>
      </dgm:t>
    </dgm:pt>
    <dgm:pt modelId="{9540747C-EA60-41C9-A769-5B173C457043}" type="parTrans" cxnId="{CB59B499-F537-4DA8-BA93-5092E4B85A00}">
      <dgm:prSet/>
      <dgm:spPr/>
      <dgm:t>
        <a:bodyPr/>
        <a:lstStyle/>
        <a:p>
          <a:endParaRPr lang="zh-CN" altLang="en-US" sz="1000"/>
        </a:p>
      </dgm:t>
    </dgm:pt>
    <dgm:pt modelId="{37902825-37ED-4EBC-9DB1-3BD677042FF5}" type="sibTrans" cxnId="{CB59B499-F537-4DA8-BA93-5092E4B85A00}">
      <dgm:prSet/>
      <dgm:spPr/>
      <dgm:t>
        <a:bodyPr/>
        <a:lstStyle/>
        <a:p>
          <a:endParaRPr lang="zh-CN" altLang="en-US" sz="1000"/>
        </a:p>
      </dgm:t>
    </dgm:pt>
    <dgm:pt modelId="{0DEC7C12-E0D8-4AB2-B978-B1DABF257688}">
      <dgm:prSet phldrT="[Text]" custT="1"/>
      <dgm:spPr/>
      <dgm:t>
        <a:bodyPr/>
        <a:lstStyle/>
        <a:p>
          <a:r>
            <a:rPr lang="zh-CN" altLang="en-US" sz="1000" dirty="0" smtClean="0"/>
            <a:t>媒体宣传</a:t>
          </a:r>
          <a:endParaRPr lang="zh-CN" altLang="en-US" sz="1000" dirty="0"/>
        </a:p>
      </dgm:t>
    </dgm:pt>
    <dgm:pt modelId="{67CAFB84-F0E5-466E-9125-FC66B6D13169}" type="parTrans" cxnId="{B6802237-B7FE-4EE0-ABD2-0ECD1FFC5831}">
      <dgm:prSet/>
      <dgm:spPr/>
      <dgm:t>
        <a:bodyPr/>
        <a:lstStyle/>
        <a:p>
          <a:endParaRPr lang="zh-CN" altLang="en-US" sz="1000"/>
        </a:p>
      </dgm:t>
    </dgm:pt>
    <dgm:pt modelId="{B9DA2F5B-96E4-450A-A03C-1FEED7BA8309}" type="sibTrans" cxnId="{B6802237-B7FE-4EE0-ABD2-0ECD1FFC5831}">
      <dgm:prSet/>
      <dgm:spPr/>
      <dgm:t>
        <a:bodyPr/>
        <a:lstStyle/>
        <a:p>
          <a:endParaRPr lang="zh-CN" altLang="en-US" sz="1000"/>
        </a:p>
      </dgm:t>
    </dgm:pt>
    <dgm:pt modelId="{E60466CD-A350-46F4-9115-D04549983615}">
      <dgm:prSet phldrT="[Text]" custT="1"/>
      <dgm:spPr/>
      <dgm:t>
        <a:bodyPr/>
        <a:lstStyle/>
        <a:p>
          <a:r>
            <a:rPr lang="zh-CN" altLang="en-US" sz="1000" dirty="0" smtClean="0"/>
            <a:t>资源开发</a:t>
          </a:r>
          <a:endParaRPr lang="zh-CN" altLang="en-US" sz="1000" dirty="0"/>
        </a:p>
      </dgm:t>
    </dgm:pt>
    <dgm:pt modelId="{F3BB2CD4-0F7A-4D98-82DE-FFA0BE91BE5C}" type="parTrans" cxnId="{08A6BB7C-572A-470D-8223-AF3A10ACE15E}">
      <dgm:prSet/>
      <dgm:spPr/>
      <dgm:t>
        <a:bodyPr/>
        <a:lstStyle/>
        <a:p>
          <a:endParaRPr lang="zh-CN" altLang="en-US" sz="1000"/>
        </a:p>
      </dgm:t>
    </dgm:pt>
    <dgm:pt modelId="{3A400CDF-3228-497B-95EA-4BD9A6668255}" type="sibTrans" cxnId="{08A6BB7C-572A-470D-8223-AF3A10ACE15E}">
      <dgm:prSet/>
      <dgm:spPr/>
      <dgm:t>
        <a:bodyPr/>
        <a:lstStyle/>
        <a:p>
          <a:endParaRPr lang="zh-CN" altLang="en-US" sz="1000"/>
        </a:p>
      </dgm:t>
    </dgm:pt>
    <dgm:pt modelId="{4A04A458-2E75-421E-B0F0-EB2EFD4306CB}">
      <dgm:prSet phldrT="[Text]" custT="1"/>
      <dgm:spPr/>
      <dgm:t>
        <a:bodyPr/>
        <a:lstStyle/>
        <a:p>
          <a:r>
            <a:rPr lang="zh-CN" altLang="en-US" sz="1000" dirty="0" smtClean="0"/>
            <a:t>数据中心</a:t>
          </a:r>
          <a:endParaRPr lang="zh-CN" altLang="en-US" sz="1000" dirty="0"/>
        </a:p>
      </dgm:t>
    </dgm:pt>
    <dgm:pt modelId="{A0887291-0C11-47FE-ACFD-38527019AED1}" type="parTrans" cxnId="{4C4A2796-9418-4408-9D7C-47F2CC6B7FE6}">
      <dgm:prSet/>
      <dgm:spPr/>
      <dgm:t>
        <a:bodyPr/>
        <a:lstStyle/>
        <a:p>
          <a:endParaRPr lang="zh-CN" altLang="en-US" sz="1000"/>
        </a:p>
      </dgm:t>
    </dgm:pt>
    <dgm:pt modelId="{379174AA-F911-4244-A0D0-293896903DA6}" type="sibTrans" cxnId="{4C4A2796-9418-4408-9D7C-47F2CC6B7FE6}">
      <dgm:prSet/>
      <dgm:spPr/>
      <dgm:t>
        <a:bodyPr/>
        <a:lstStyle/>
        <a:p>
          <a:endParaRPr lang="zh-CN" altLang="en-US" sz="1000"/>
        </a:p>
      </dgm:t>
    </dgm:pt>
    <dgm:pt modelId="{05A92A2D-8FFF-4E3D-84E8-0BB1916EF9EA}">
      <dgm:prSet phldrT="[Text]" custT="1"/>
      <dgm:spPr/>
      <dgm:t>
        <a:bodyPr/>
        <a:lstStyle/>
        <a:p>
          <a:r>
            <a:rPr lang="zh-CN" altLang="en-US" sz="1000" dirty="0" smtClean="0"/>
            <a:t>行政办公室</a:t>
          </a:r>
          <a:endParaRPr lang="zh-CN" altLang="en-US" sz="1000" dirty="0"/>
        </a:p>
      </dgm:t>
    </dgm:pt>
    <dgm:pt modelId="{E701EEFF-1D15-4F43-AA48-B266F1BC78AF}" type="parTrans" cxnId="{3954844E-8914-48BB-8443-63BA3D876ABE}">
      <dgm:prSet/>
      <dgm:spPr/>
      <dgm:t>
        <a:bodyPr/>
        <a:lstStyle/>
        <a:p>
          <a:endParaRPr lang="zh-CN" altLang="en-US" sz="1000"/>
        </a:p>
      </dgm:t>
    </dgm:pt>
    <dgm:pt modelId="{9D35F4C4-01DD-47DF-A8A4-75160BA35DED}" type="sibTrans" cxnId="{3954844E-8914-48BB-8443-63BA3D876ABE}">
      <dgm:prSet/>
      <dgm:spPr/>
      <dgm:t>
        <a:bodyPr/>
        <a:lstStyle/>
        <a:p>
          <a:endParaRPr lang="zh-CN" altLang="en-US" sz="1000"/>
        </a:p>
      </dgm:t>
    </dgm:pt>
    <dgm:pt modelId="{8CCB897D-0D51-49A7-B545-8E54140928D2}">
      <dgm:prSet phldrT="[Text]" custT="1"/>
      <dgm:spPr/>
      <dgm:t>
        <a:bodyPr/>
        <a:lstStyle/>
        <a:p>
          <a:r>
            <a:rPr lang="zh-CN" altLang="en-US" sz="1000" dirty="0" smtClean="0"/>
            <a:t>空间资源管理</a:t>
          </a:r>
          <a:endParaRPr lang="zh-CN" altLang="en-US" sz="1000" dirty="0"/>
        </a:p>
      </dgm:t>
    </dgm:pt>
    <dgm:pt modelId="{A3617491-3B4B-4223-9FC6-1D2C4F1E7D36}" type="parTrans" cxnId="{5DEC91F3-52A0-4218-8787-BBF335BAA3E3}">
      <dgm:prSet/>
      <dgm:spPr/>
      <dgm:t>
        <a:bodyPr/>
        <a:lstStyle/>
        <a:p>
          <a:endParaRPr lang="zh-CN" altLang="en-US" sz="1000"/>
        </a:p>
      </dgm:t>
    </dgm:pt>
    <dgm:pt modelId="{44183F37-D395-4DDF-B099-BDD0BFC89CCA}" type="sibTrans" cxnId="{5DEC91F3-52A0-4218-8787-BBF335BAA3E3}">
      <dgm:prSet/>
      <dgm:spPr/>
      <dgm:t>
        <a:bodyPr/>
        <a:lstStyle/>
        <a:p>
          <a:endParaRPr lang="zh-CN" altLang="en-US" sz="1000"/>
        </a:p>
      </dgm:t>
    </dgm:pt>
    <dgm:pt modelId="{3058A150-8CE8-415A-A126-6151E90C31A2}">
      <dgm:prSet phldrT="[Text]" custT="1"/>
      <dgm:spPr/>
      <dgm:t>
        <a:bodyPr/>
        <a:lstStyle/>
        <a:p>
          <a:r>
            <a:rPr lang="zh-CN" altLang="en-US" sz="1000" dirty="0" smtClean="0"/>
            <a:t>数据分析</a:t>
          </a:r>
          <a:endParaRPr lang="zh-CN" altLang="en-US" sz="1000" dirty="0"/>
        </a:p>
      </dgm:t>
    </dgm:pt>
    <dgm:pt modelId="{3E7B209B-99E9-4732-8535-B6420FAA9EB0}" type="parTrans" cxnId="{27500D67-3D2C-4AA8-976E-B315F13C6423}">
      <dgm:prSet/>
      <dgm:spPr/>
      <dgm:t>
        <a:bodyPr/>
        <a:lstStyle/>
        <a:p>
          <a:endParaRPr lang="zh-CN" altLang="en-US" sz="1000"/>
        </a:p>
      </dgm:t>
    </dgm:pt>
    <dgm:pt modelId="{F21090C5-D965-4178-A077-5A05A5EE5446}" type="sibTrans" cxnId="{27500D67-3D2C-4AA8-976E-B315F13C6423}">
      <dgm:prSet/>
      <dgm:spPr/>
      <dgm:t>
        <a:bodyPr/>
        <a:lstStyle/>
        <a:p>
          <a:endParaRPr lang="zh-CN" altLang="en-US" sz="1000"/>
        </a:p>
      </dgm:t>
    </dgm:pt>
    <dgm:pt modelId="{FCDCA2F8-71F1-4767-A252-600D53253190}">
      <dgm:prSet phldrT="[Text]" custT="1"/>
      <dgm:spPr/>
      <dgm:t>
        <a:bodyPr/>
        <a:lstStyle/>
        <a:p>
          <a:r>
            <a:rPr lang="zh-CN" altLang="en-US" sz="1000" dirty="0" smtClean="0"/>
            <a:t>媒体内容</a:t>
          </a:r>
          <a:endParaRPr lang="zh-CN" altLang="en-US" sz="1000" dirty="0"/>
        </a:p>
      </dgm:t>
    </dgm:pt>
    <dgm:pt modelId="{7FBF5826-B398-4A6B-8345-5DFCEC2632B1}" type="parTrans" cxnId="{87F4FAD8-486D-4E00-8197-87EC3AE4A92A}">
      <dgm:prSet/>
      <dgm:spPr/>
      <dgm:t>
        <a:bodyPr/>
        <a:lstStyle/>
        <a:p>
          <a:endParaRPr lang="zh-CN" altLang="en-US" sz="1000"/>
        </a:p>
      </dgm:t>
    </dgm:pt>
    <dgm:pt modelId="{5C7E3657-4CCB-4D99-8BBC-714FF6C17274}" type="sibTrans" cxnId="{87F4FAD8-486D-4E00-8197-87EC3AE4A92A}">
      <dgm:prSet/>
      <dgm:spPr/>
      <dgm:t>
        <a:bodyPr/>
        <a:lstStyle/>
        <a:p>
          <a:endParaRPr lang="zh-CN" altLang="en-US" sz="1000"/>
        </a:p>
      </dgm:t>
    </dgm:pt>
    <dgm:pt modelId="{619DEEB9-9DFE-4946-94DC-36B64D2D8F6D}">
      <dgm:prSet phldrT="[Text]" custT="1"/>
      <dgm:spPr/>
      <dgm:t>
        <a:bodyPr/>
        <a:lstStyle/>
        <a:p>
          <a:r>
            <a:rPr lang="zh-CN" altLang="en-US" sz="1000" dirty="0" smtClean="0"/>
            <a:t>媒体发布</a:t>
          </a:r>
          <a:endParaRPr lang="zh-CN" altLang="en-US" sz="1000" dirty="0"/>
        </a:p>
      </dgm:t>
    </dgm:pt>
    <dgm:pt modelId="{37F5E037-746E-4D4B-B2F2-522AFC0AD521}" type="parTrans" cxnId="{7F17504E-15CB-426D-BF96-2F5E19E7F908}">
      <dgm:prSet/>
      <dgm:spPr/>
      <dgm:t>
        <a:bodyPr/>
        <a:lstStyle/>
        <a:p>
          <a:endParaRPr lang="zh-CN" altLang="en-US" sz="1000"/>
        </a:p>
      </dgm:t>
    </dgm:pt>
    <dgm:pt modelId="{CD8B3F8E-8765-4AC6-80F6-6F949B48FC0F}" type="sibTrans" cxnId="{7F17504E-15CB-426D-BF96-2F5E19E7F908}">
      <dgm:prSet/>
      <dgm:spPr/>
      <dgm:t>
        <a:bodyPr/>
        <a:lstStyle/>
        <a:p>
          <a:endParaRPr lang="zh-CN" altLang="en-US" sz="1000"/>
        </a:p>
      </dgm:t>
    </dgm:pt>
    <dgm:pt modelId="{883152E6-D741-49B6-8985-371A14C53B9C}">
      <dgm:prSet phldrT="[Text]" custT="1"/>
      <dgm:spPr/>
      <dgm:t>
        <a:bodyPr/>
        <a:lstStyle/>
        <a:p>
          <a:r>
            <a:rPr lang="zh-CN" altLang="en-US" sz="1000" dirty="0" smtClean="0"/>
            <a:t>创客导师管理</a:t>
          </a:r>
          <a:endParaRPr lang="zh-CN" altLang="en-US" sz="1000" dirty="0"/>
        </a:p>
      </dgm:t>
    </dgm:pt>
    <dgm:pt modelId="{774F1A43-0155-4ECE-BCFB-4EA4031FBBBA}" type="parTrans" cxnId="{4AAA7251-EA61-453C-9423-F4248F1FBCC6}">
      <dgm:prSet/>
      <dgm:spPr/>
      <dgm:t>
        <a:bodyPr/>
        <a:lstStyle/>
        <a:p>
          <a:endParaRPr lang="zh-CN" altLang="en-US" sz="1000"/>
        </a:p>
      </dgm:t>
    </dgm:pt>
    <dgm:pt modelId="{79F30A15-D51D-460A-A0DC-9657B9E8C39B}" type="sibTrans" cxnId="{4AAA7251-EA61-453C-9423-F4248F1FBCC6}">
      <dgm:prSet/>
      <dgm:spPr/>
      <dgm:t>
        <a:bodyPr/>
        <a:lstStyle/>
        <a:p>
          <a:endParaRPr lang="zh-CN" altLang="en-US" sz="1000"/>
        </a:p>
      </dgm:t>
    </dgm:pt>
    <dgm:pt modelId="{C0D21EB2-B09C-4B31-91B9-8D55C3679D7D}">
      <dgm:prSet phldrT="[Text]" custT="1"/>
      <dgm:spPr/>
      <dgm:t>
        <a:bodyPr/>
        <a:lstStyle/>
        <a:p>
          <a:r>
            <a:rPr lang="zh-CN" altLang="en-US" sz="1000" dirty="0" smtClean="0"/>
            <a:t>三创基金管理</a:t>
          </a:r>
          <a:endParaRPr lang="zh-CN" altLang="en-US" sz="1000" dirty="0"/>
        </a:p>
      </dgm:t>
    </dgm:pt>
    <dgm:pt modelId="{948EEDFB-45FB-4771-B908-717F06E94E53}" type="parTrans" cxnId="{391F4673-2BAA-41C0-BE78-D7F1758D69AC}">
      <dgm:prSet/>
      <dgm:spPr/>
      <dgm:t>
        <a:bodyPr/>
        <a:lstStyle/>
        <a:p>
          <a:endParaRPr lang="zh-CN" altLang="en-US" sz="1000"/>
        </a:p>
      </dgm:t>
    </dgm:pt>
    <dgm:pt modelId="{3F8BD6C2-81C1-4AD3-AB10-1AFDD1980210}" type="sibTrans" cxnId="{391F4673-2BAA-41C0-BE78-D7F1758D69AC}">
      <dgm:prSet/>
      <dgm:spPr/>
      <dgm:t>
        <a:bodyPr/>
        <a:lstStyle/>
        <a:p>
          <a:endParaRPr lang="zh-CN" altLang="en-US" sz="1000"/>
        </a:p>
      </dgm:t>
    </dgm:pt>
    <dgm:pt modelId="{9ADCC993-7B1F-48F5-ADE9-27B74164C080}">
      <dgm:prSet phldrT="[Text]" custT="1"/>
      <dgm:spPr/>
      <dgm:t>
        <a:bodyPr/>
        <a:lstStyle/>
        <a:p>
          <a:r>
            <a:rPr lang="zh-CN" altLang="en-US" sz="1000" dirty="0" smtClean="0"/>
            <a:t>认证管理</a:t>
          </a:r>
          <a:endParaRPr lang="zh-CN" altLang="en-US" sz="1000" dirty="0"/>
        </a:p>
      </dgm:t>
    </dgm:pt>
    <dgm:pt modelId="{2042B437-A626-4D04-863A-C67A8336951C}" type="parTrans" cxnId="{10915F36-43FB-4867-8458-10DC959A90DD}">
      <dgm:prSet/>
      <dgm:spPr/>
      <dgm:t>
        <a:bodyPr/>
        <a:lstStyle/>
        <a:p>
          <a:endParaRPr lang="zh-CN" altLang="en-US"/>
        </a:p>
      </dgm:t>
    </dgm:pt>
    <dgm:pt modelId="{8CD553E6-D734-4B90-8807-961DB31BAE68}" type="sibTrans" cxnId="{10915F36-43FB-4867-8458-10DC959A90DD}">
      <dgm:prSet/>
      <dgm:spPr/>
      <dgm:t>
        <a:bodyPr/>
        <a:lstStyle/>
        <a:p>
          <a:endParaRPr lang="zh-CN" altLang="en-US"/>
        </a:p>
      </dgm:t>
    </dgm:pt>
    <dgm:pt modelId="{F8871FE8-01C7-46BD-858A-E423033E2A51}">
      <dgm:prSet phldrT="[Text]" custT="1"/>
      <dgm:spPr/>
      <dgm:t>
        <a:bodyPr/>
        <a:lstStyle/>
        <a:p>
          <a:r>
            <a:rPr lang="zh-CN" altLang="en-US" sz="1000" dirty="0" smtClean="0"/>
            <a:t>学生团队管理</a:t>
          </a:r>
          <a:endParaRPr lang="zh-CN" altLang="en-US" sz="1000" dirty="0"/>
        </a:p>
      </dgm:t>
    </dgm:pt>
    <dgm:pt modelId="{4BE5201E-8D76-488B-BA9A-3E26D7B163B8}" type="parTrans" cxnId="{CC811AA6-28D5-4A54-87AD-76B119013EA5}">
      <dgm:prSet/>
      <dgm:spPr/>
      <dgm:t>
        <a:bodyPr/>
        <a:lstStyle/>
        <a:p>
          <a:endParaRPr lang="zh-CN" altLang="en-US"/>
        </a:p>
      </dgm:t>
    </dgm:pt>
    <dgm:pt modelId="{42B02DA0-89E6-4AE1-91E3-9563DD04F7B7}" type="sibTrans" cxnId="{CC811AA6-28D5-4A54-87AD-76B119013EA5}">
      <dgm:prSet/>
      <dgm:spPr/>
      <dgm:t>
        <a:bodyPr/>
        <a:lstStyle/>
        <a:p>
          <a:endParaRPr lang="zh-CN" altLang="en-US"/>
        </a:p>
      </dgm:t>
    </dgm:pt>
    <dgm:pt modelId="{CEE6ED11-B48B-42D4-A022-C129ED93DE02}">
      <dgm:prSet phldrT="[Text]" custT="1"/>
      <dgm:spPr/>
      <dgm:t>
        <a:bodyPr/>
        <a:lstStyle/>
        <a:p>
          <a:r>
            <a:rPr lang="zh-CN" altLang="en-US" sz="1000" dirty="0" smtClean="0"/>
            <a:t>人力资源调度</a:t>
          </a:r>
          <a:endParaRPr lang="zh-CN" altLang="en-US" sz="1000" dirty="0"/>
        </a:p>
      </dgm:t>
    </dgm:pt>
    <dgm:pt modelId="{63721FDA-7DD9-40E4-8293-B1A2233AABFA}" type="parTrans" cxnId="{1CA051F8-B6A9-4A79-9DB6-410678EAA457}">
      <dgm:prSet/>
      <dgm:spPr/>
      <dgm:t>
        <a:bodyPr/>
        <a:lstStyle/>
        <a:p>
          <a:endParaRPr lang="zh-CN" altLang="en-US"/>
        </a:p>
      </dgm:t>
    </dgm:pt>
    <dgm:pt modelId="{84264616-FE7B-471F-A451-2CB07A09D3AB}" type="sibTrans" cxnId="{1CA051F8-B6A9-4A79-9DB6-410678EAA457}">
      <dgm:prSet/>
      <dgm:spPr/>
      <dgm:t>
        <a:bodyPr/>
        <a:lstStyle/>
        <a:p>
          <a:endParaRPr lang="zh-CN" altLang="en-US"/>
        </a:p>
      </dgm:t>
    </dgm:pt>
    <dgm:pt modelId="{9E67BE43-355C-4EC8-8128-B097F743EF6F}">
      <dgm:prSet phldrT="[Text]" custT="1"/>
      <dgm:spPr/>
      <dgm:t>
        <a:bodyPr/>
        <a:lstStyle/>
        <a:p>
          <a:r>
            <a:rPr lang="zh-CN" altLang="en-US" sz="1000" dirty="0" smtClean="0"/>
            <a:t>财务管理</a:t>
          </a:r>
          <a:endParaRPr lang="zh-CN" altLang="en-US" sz="1000" dirty="0"/>
        </a:p>
      </dgm:t>
    </dgm:pt>
    <dgm:pt modelId="{85F688BE-7D54-4BD3-8D20-16D607238215}" type="parTrans" cxnId="{520EB5C1-696B-442B-9EFA-5DC1738A2CA7}">
      <dgm:prSet/>
      <dgm:spPr/>
      <dgm:t>
        <a:bodyPr/>
        <a:lstStyle/>
        <a:p>
          <a:endParaRPr lang="zh-CN" altLang="en-US"/>
        </a:p>
      </dgm:t>
    </dgm:pt>
    <dgm:pt modelId="{9EEA4EFD-888E-4BB5-BD39-3EC23893F363}" type="sibTrans" cxnId="{520EB5C1-696B-442B-9EFA-5DC1738A2CA7}">
      <dgm:prSet/>
      <dgm:spPr/>
      <dgm:t>
        <a:bodyPr/>
        <a:lstStyle/>
        <a:p>
          <a:endParaRPr lang="zh-CN" altLang="en-US"/>
        </a:p>
      </dgm:t>
    </dgm:pt>
    <dgm:pt modelId="{4634B150-C299-4AF8-A25F-3C7753F8DBB1}">
      <dgm:prSet phldrT="[Text]" custT="1"/>
      <dgm:spPr/>
      <dgm:t>
        <a:bodyPr/>
        <a:lstStyle/>
        <a:p>
          <a:r>
            <a:rPr lang="zh-CN" altLang="en-US" sz="1000" dirty="0" smtClean="0"/>
            <a:t>财务规划</a:t>
          </a:r>
          <a:endParaRPr lang="zh-CN" altLang="en-US" sz="1000" dirty="0"/>
        </a:p>
      </dgm:t>
    </dgm:pt>
    <dgm:pt modelId="{2338F122-88B8-4178-BB0E-D68B44851775}" type="parTrans" cxnId="{9877D768-ED01-4D30-B2E7-935D7CE5E0FF}">
      <dgm:prSet/>
      <dgm:spPr/>
      <dgm:t>
        <a:bodyPr/>
        <a:lstStyle/>
        <a:p>
          <a:endParaRPr lang="zh-CN" altLang="en-US"/>
        </a:p>
      </dgm:t>
    </dgm:pt>
    <dgm:pt modelId="{C0E9A0BE-FEB2-439F-AE94-F65A209709D9}" type="sibTrans" cxnId="{9877D768-ED01-4D30-B2E7-935D7CE5E0FF}">
      <dgm:prSet/>
      <dgm:spPr/>
      <dgm:t>
        <a:bodyPr/>
        <a:lstStyle/>
        <a:p>
          <a:endParaRPr lang="zh-CN" altLang="en-US"/>
        </a:p>
      </dgm:t>
    </dgm:pt>
    <dgm:pt modelId="{3173E8D3-AE31-4479-990E-A99923EAB414}">
      <dgm:prSet phldrT="[Text]" custT="1"/>
      <dgm:spPr/>
      <dgm:t>
        <a:bodyPr/>
        <a:lstStyle/>
        <a:p>
          <a:r>
            <a:rPr lang="zh-CN" altLang="en-US" sz="1000" dirty="0" smtClean="0"/>
            <a:t>财务审批</a:t>
          </a:r>
          <a:endParaRPr lang="zh-CN" altLang="en-US" sz="1000" dirty="0"/>
        </a:p>
      </dgm:t>
    </dgm:pt>
    <dgm:pt modelId="{9AC6185A-1395-4C74-9DC1-F605959C0407}" type="parTrans" cxnId="{19ABA73E-4411-4CC8-9EC7-7063FBDE099E}">
      <dgm:prSet/>
      <dgm:spPr/>
      <dgm:t>
        <a:bodyPr/>
        <a:lstStyle/>
        <a:p>
          <a:endParaRPr lang="zh-CN" altLang="en-US"/>
        </a:p>
      </dgm:t>
    </dgm:pt>
    <dgm:pt modelId="{33D85174-2108-4A9D-940B-7901CC3659CD}" type="sibTrans" cxnId="{19ABA73E-4411-4CC8-9EC7-7063FBDE099E}">
      <dgm:prSet/>
      <dgm:spPr/>
      <dgm:t>
        <a:bodyPr/>
        <a:lstStyle/>
        <a:p>
          <a:endParaRPr lang="zh-CN" altLang="en-US"/>
        </a:p>
      </dgm:t>
    </dgm:pt>
    <dgm:pt modelId="{22DABE9D-AF7F-4916-93BA-E53367BAECC7}">
      <dgm:prSet phldrT="[Text]" custT="1"/>
      <dgm:spPr/>
      <dgm:t>
        <a:bodyPr/>
        <a:lstStyle/>
        <a:p>
          <a:r>
            <a:rPr lang="zh-CN" altLang="en-US" sz="1000" dirty="0" smtClean="0"/>
            <a:t>教学资源开发</a:t>
          </a:r>
          <a:endParaRPr lang="zh-CN" altLang="en-US" sz="1000" dirty="0"/>
        </a:p>
      </dgm:t>
    </dgm:pt>
    <dgm:pt modelId="{8FECDB88-D8DA-4336-9315-66CD3AA5744C}" type="parTrans" cxnId="{1A7F00EA-1060-418C-9C48-ED4E4F71E5F2}">
      <dgm:prSet/>
      <dgm:spPr/>
      <dgm:t>
        <a:bodyPr/>
        <a:lstStyle/>
        <a:p>
          <a:endParaRPr lang="zh-CN" altLang="en-US"/>
        </a:p>
      </dgm:t>
    </dgm:pt>
    <dgm:pt modelId="{98AEB074-F306-4469-87D3-5FD48966530D}" type="sibTrans" cxnId="{1A7F00EA-1060-418C-9C48-ED4E4F71E5F2}">
      <dgm:prSet/>
      <dgm:spPr/>
      <dgm:t>
        <a:bodyPr/>
        <a:lstStyle/>
        <a:p>
          <a:endParaRPr lang="zh-CN" altLang="en-US"/>
        </a:p>
      </dgm:t>
    </dgm:pt>
    <dgm:pt modelId="{324CC68E-91C0-4E13-8D05-A2E17152C8BB}">
      <dgm:prSet phldrT="[Text]" custT="1"/>
      <dgm:spPr/>
      <dgm:t>
        <a:bodyPr/>
        <a:lstStyle/>
        <a:p>
          <a:r>
            <a:rPr lang="zh-CN" altLang="en-US" sz="1000" dirty="0" smtClean="0"/>
            <a:t>教学活动组织</a:t>
          </a:r>
          <a:endParaRPr lang="zh-CN" altLang="en-US" sz="1000" dirty="0"/>
        </a:p>
      </dgm:t>
    </dgm:pt>
    <dgm:pt modelId="{6C487981-CDA8-4A90-B5F5-8FFE6CD45099}" type="parTrans" cxnId="{F997098F-0BBE-4857-A800-F3BEF3D53FA8}">
      <dgm:prSet/>
      <dgm:spPr/>
      <dgm:t>
        <a:bodyPr/>
        <a:lstStyle/>
        <a:p>
          <a:endParaRPr lang="zh-CN" altLang="en-US"/>
        </a:p>
      </dgm:t>
    </dgm:pt>
    <dgm:pt modelId="{568CE901-72D0-4F6A-B318-2CC750751114}" type="sibTrans" cxnId="{F997098F-0BBE-4857-A800-F3BEF3D53FA8}">
      <dgm:prSet/>
      <dgm:spPr/>
      <dgm:t>
        <a:bodyPr/>
        <a:lstStyle/>
        <a:p>
          <a:endParaRPr lang="zh-CN" altLang="en-US"/>
        </a:p>
      </dgm:t>
    </dgm:pt>
    <dgm:pt modelId="{729B1D45-7DB3-4A31-924E-5539975944DA}">
      <dgm:prSet phldrT="[Text]" custT="1"/>
      <dgm:spPr/>
      <dgm:t>
        <a:bodyPr/>
        <a:lstStyle/>
        <a:p>
          <a:r>
            <a:rPr lang="zh-CN" altLang="en-US" sz="1000" dirty="0" smtClean="0"/>
            <a:t>创客活动组织</a:t>
          </a:r>
          <a:endParaRPr lang="zh-CN" altLang="en-US" sz="1000" dirty="0"/>
        </a:p>
      </dgm:t>
    </dgm:pt>
    <dgm:pt modelId="{ADD86D5A-3818-46F4-828A-CD7D156A7E8F}" type="parTrans" cxnId="{2DBBB998-CD8B-498F-8CDF-0A1509B56292}">
      <dgm:prSet/>
      <dgm:spPr/>
      <dgm:t>
        <a:bodyPr/>
        <a:lstStyle/>
        <a:p>
          <a:endParaRPr lang="zh-CN" altLang="en-US"/>
        </a:p>
      </dgm:t>
    </dgm:pt>
    <dgm:pt modelId="{91C25145-4071-4C3E-8C33-4028AC58D740}" type="sibTrans" cxnId="{2DBBB998-CD8B-498F-8CDF-0A1509B56292}">
      <dgm:prSet/>
      <dgm:spPr/>
      <dgm:t>
        <a:bodyPr/>
        <a:lstStyle/>
        <a:p>
          <a:endParaRPr lang="zh-CN" altLang="en-US"/>
        </a:p>
      </dgm:t>
    </dgm:pt>
    <dgm:pt modelId="{085B49DB-0B69-4DFD-B3A1-01E96C6A434D}">
      <dgm:prSet phldrT="[Text]" custT="1"/>
      <dgm:spPr/>
      <dgm:t>
        <a:bodyPr/>
        <a:lstStyle/>
        <a:p>
          <a:r>
            <a:rPr lang="zh-CN" altLang="en-US" sz="1000" dirty="0" smtClean="0"/>
            <a:t>特色产品项目</a:t>
          </a:r>
          <a:endParaRPr lang="zh-CN" altLang="en-US" sz="1000" dirty="0"/>
        </a:p>
      </dgm:t>
    </dgm:pt>
    <dgm:pt modelId="{E0A5A419-1CE3-4788-B57C-DDD86A31FE52}" type="parTrans" cxnId="{6CEF479F-7621-4502-9B19-68C345F048EA}">
      <dgm:prSet/>
      <dgm:spPr/>
      <dgm:t>
        <a:bodyPr/>
        <a:lstStyle/>
        <a:p>
          <a:endParaRPr lang="zh-CN" altLang="en-US"/>
        </a:p>
      </dgm:t>
    </dgm:pt>
    <dgm:pt modelId="{7AA4ED38-6B8C-4A10-96A8-E0FE837C3653}" type="sibTrans" cxnId="{6CEF479F-7621-4502-9B19-68C345F048EA}">
      <dgm:prSet/>
      <dgm:spPr/>
      <dgm:t>
        <a:bodyPr/>
        <a:lstStyle/>
        <a:p>
          <a:endParaRPr lang="zh-CN" altLang="en-US"/>
        </a:p>
      </dgm:t>
    </dgm:pt>
    <dgm:pt modelId="{5591D000-72F7-4216-BF6B-16FA1B2C1A19}">
      <dgm:prSet phldrT="[Text]" custT="1"/>
      <dgm:spPr/>
      <dgm:t>
        <a:bodyPr/>
        <a:lstStyle/>
        <a:p>
          <a:r>
            <a:rPr lang="zh-CN" altLang="en-US" sz="1000" dirty="0" smtClean="0"/>
            <a:t>创客导师培训</a:t>
          </a:r>
          <a:endParaRPr lang="zh-CN" altLang="en-US" sz="1000" dirty="0"/>
        </a:p>
      </dgm:t>
    </dgm:pt>
    <dgm:pt modelId="{98C00CF9-F573-4E1B-8DAE-CC35170997C3}" type="parTrans" cxnId="{EE5EBE98-3176-48A5-A896-9B66277BC82D}">
      <dgm:prSet/>
      <dgm:spPr/>
      <dgm:t>
        <a:bodyPr/>
        <a:lstStyle/>
        <a:p>
          <a:endParaRPr lang="zh-CN" altLang="en-US"/>
        </a:p>
      </dgm:t>
    </dgm:pt>
    <dgm:pt modelId="{5C6D8E54-CFD8-41C0-AD20-837DACEF210A}" type="sibTrans" cxnId="{EE5EBE98-3176-48A5-A896-9B66277BC82D}">
      <dgm:prSet/>
      <dgm:spPr/>
      <dgm:t>
        <a:bodyPr/>
        <a:lstStyle/>
        <a:p>
          <a:endParaRPr lang="zh-CN" altLang="en-US"/>
        </a:p>
      </dgm:t>
    </dgm:pt>
    <dgm:pt modelId="{21FD9C05-66DB-4405-B795-62D052B52D05}">
      <dgm:prSet phldrT="[Text]" custT="1"/>
      <dgm:spPr/>
      <dgm:t>
        <a:bodyPr/>
        <a:lstStyle/>
        <a:p>
          <a:r>
            <a:rPr lang="zh-CN" altLang="en-US" sz="1000" dirty="0" smtClean="0"/>
            <a:t>公共关系管理</a:t>
          </a:r>
          <a:endParaRPr lang="zh-CN" altLang="en-US" sz="1000" dirty="0"/>
        </a:p>
      </dgm:t>
    </dgm:pt>
    <dgm:pt modelId="{B58FEEA4-85B0-42CA-8292-1E2D83E17F35}" type="parTrans" cxnId="{8FAF258C-B1E2-4E2E-B436-BFAD777FE96C}">
      <dgm:prSet/>
      <dgm:spPr/>
      <dgm:t>
        <a:bodyPr/>
        <a:lstStyle/>
        <a:p>
          <a:endParaRPr lang="zh-CN" altLang="en-US"/>
        </a:p>
      </dgm:t>
    </dgm:pt>
    <dgm:pt modelId="{B3DB674F-7282-45FA-855A-D794050503A3}" type="sibTrans" cxnId="{8FAF258C-B1E2-4E2E-B436-BFAD777FE96C}">
      <dgm:prSet/>
      <dgm:spPr/>
      <dgm:t>
        <a:bodyPr/>
        <a:lstStyle/>
        <a:p>
          <a:endParaRPr lang="zh-CN" altLang="en-US"/>
        </a:p>
      </dgm:t>
    </dgm:pt>
    <dgm:pt modelId="{AB506FE9-A7A2-45F8-9AC7-AB6322D23430}" type="pres">
      <dgm:prSet presAssocID="{B9D45015-B5E6-4F93-A54F-55E55D5E8E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1767C68-5D49-4EEF-9AAD-D643753C2C3E}" type="pres">
      <dgm:prSet presAssocID="{C8171AF3-34EE-48CF-A8FD-680D9FF7B8FB}" presName="hierRoot1" presStyleCnt="0">
        <dgm:presLayoutVars>
          <dgm:hierBranch val="init"/>
        </dgm:presLayoutVars>
      </dgm:prSet>
      <dgm:spPr/>
    </dgm:pt>
    <dgm:pt modelId="{D84BA9FC-799C-4401-A8D1-0E85CCD3593F}" type="pres">
      <dgm:prSet presAssocID="{C8171AF3-34EE-48CF-A8FD-680D9FF7B8FB}" presName="rootComposite1" presStyleCnt="0"/>
      <dgm:spPr/>
    </dgm:pt>
    <dgm:pt modelId="{86008366-0FB7-4C92-BDC6-FF1E05B2B85A}" type="pres">
      <dgm:prSet presAssocID="{C8171AF3-34EE-48CF-A8FD-680D9FF7B8F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5B8DCB-5E8E-4490-8208-5EDF49A90367}" type="pres">
      <dgm:prSet presAssocID="{C8171AF3-34EE-48CF-A8FD-680D9FF7B8FB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4D58B70-920F-4902-80D3-B45422A45057}" type="pres">
      <dgm:prSet presAssocID="{C8171AF3-34EE-48CF-A8FD-680D9FF7B8FB}" presName="hierChild2" presStyleCnt="0"/>
      <dgm:spPr/>
    </dgm:pt>
    <dgm:pt modelId="{7ED864D9-C85B-4B69-98F3-0EFE469CB35B}" type="pres">
      <dgm:prSet presAssocID="{BAF321E1-2A80-4FED-AC0F-1E3B302A6EF1}" presName="Name37" presStyleLbl="parChTrans1D2" presStyleIdx="0" presStyleCnt="7"/>
      <dgm:spPr/>
      <dgm:t>
        <a:bodyPr/>
        <a:lstStyle/>
        <a:p>
          <a:endParaRPr lang="zh-CN" altLang="en-US"/>
        </a:p>
      </dgm:t>
    </dgm:pt>
    <dgm:pt modelId="{8D629FDB-FF2F-44B6-8FB6-4101F16390AF}" type="pres">
      <dgm:prSet presAssocID="{1750B809-68B4-494A-AF93-3C1F5FFF5062}" presName="hierRoot2" presStyleCnt="0">
        <dgm:presLayoutVars>
          <dgm:hierBranch val="init"/>
        </dgm:presLayoutVars>
      </dgm:prSet>
      <dgm:spPr/>
    </dgm:pt>
    <dgm:pt modelId="{6462C3E2-E2F3-4A8F-B6D3-1B0CF0A9B2D1}" type="pres">
      <dgm:prSet presAssocID="{1750B809-68B4-494A-AF93-3C1F5FFF5062}" presName="rootComposite" presStyleCnt="0"/>
      <dgm:spPr/>
    </dgm:pt>
    <dgm:pt modelId="{0F159758-F441-4D8C-AEE1-9309EDC09E6C}" type="pres">
      <dgm:prSet presAssocID="{1750B809-68B4-494A-AF93-3C1F5FFF5062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B86B09-EF45-4AE8-A3C0-D8A1831FFB76}" type="pres">
      <dgm:prSet presAssocID="{1750B809-68B4-494A-AF93-3C1F5FFF5062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EC1D7D97-75AC-419A-88D7-6FF776F12AAA}" type="pres">
      <dgm:prSet presAssocID="{1750B809-68B4-494A-AF93-3C1F5FFF5062}" presName="hierChild4" presStyleCnt="0"/>
      <dgm:spPr/>
    </dgm:pt>
    <dgm:pt modelId="{3AE0AA54-28B7-46A5-96A3-C3F81D0E4059}" type="pres">
      <dgm:prSet presAssocID="{8FECDB88-D8DA-4336-9315-66CD3AA5744C}" presName="Name37" presStyleLbl="parChTrans1D3" presStyleIdx="0" presStyleCnt="16"/>
      <dgm:spPr/>
      <dgm:t>
        <a:bodyPr/>
        <a:lstStyle/>
        <a:p>
          <a:endParaRPr lang="zh-CN" altLang="en-US"/>
        </a:p>
      </dgm:t>
    </dgm:pt>
    <dgm:pt modelId="{FF9C2DD8-BD4E-442D-B494-9C985BA50BAB}" type="pres">
      <dgm:prSet presAssocID="{22DABE9D-AF7F-4916-93BA-E53367BAECC7}" presName="hierRoot2" presStyleCnt="0">
        <dgm:presLayoutVars>
          <dgm:hierBranch val="init"/>
        </dgm:presLayoutVars>
      </dgm:prSet>
      <dgm:spPr/>
    </dgm:pt>
    <dgm:pt modelId="{3D34A101-AED1-4395-8379-BFB858A8D3F9}" type="pres">
      <dgm:prSet presAssocID="{22DABE9D-AF7F-4916-93BA-E53367BAECC7}" presName="rootComposite" presStyleCnt="0"/>
      <dgm:spPr/>
    </dgm:pt>
    <dgm:pt modelId="{71EAC77D-CB3E-465A-BA43-9DF50AAE3750}" type="pres">
      <dgm:prSet presAssocID="{22DABE9D-AF7F-4916-93BA-E53367BAECC7}" presName="rootText" presStyleLbl="node3" presStyleIdx="0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FDB3A2-9A51-4751-9AB6-1928A03079CA}" type="pres">
      <dgm:prSet presAssocID="{22DABE9D-AF7F-4916-93BA-E53367BAECC7}" presName="rootConnector" presStyleLbl="node3" presStyleIdx="0" presStyleCnt="16"/>
      <dgm:spPr/>
      <dgm:t>
        <a:bodyPr/>
        <a:lstStyle/>
        <a:p>
          <a:endParaRPr lang="zh-CN" altLang="en-US"/>
        </a:p>
      </dgm:t>
    </dgm:pt>
    <dgm:pt modelId="{07A81103-22E6-4783-9A1F-3D3050210F50}" type="pres">
      <dgm:prSet presAssocID="{22DABE9D-AF7F-4916-93BA-E53367BAECC7}" presName="hierChild4" presStyleCnt="0"/>
      <dgm:spPr/>
    </dgm:pt>
    <dgm:pt modelId="{A76D2432-576C-4EB2-B84B-6CD8529DDDC8}" type="pres">
      <dgm:prSet presAssocID="{22DABE9D-AF7F-4916-93BA-E53367BAECC7}" presName="hierChild5" presStyleCnt="0"/>
      <dgm:spPr/>
    </dgm:pt>
    <dgm:pt modelId="{01DDCAAB-6E36-42A0-A33F-5D5E08F34D51}" type="pres">
      <dgm:prSet presAssocID="{6C487981-CDA8-4A90-B5F5-8FFE6CD45099}" presName="Name37" presStyleLbl="parChTrans1D3" presStyleIdx="1" presStyleCnt="16"/>
      <dgm:spPr/>
      <dgm:t>
        <a:bodyPr/>
        <a:lstStyle/>
        <a:p>
          <a:endParaRPr lang="zh-CN" altLang="en-US"/>
        </a:p>
      </dgm:t>
    </dgm:pt>
    <dgm:pt modelId="{4F20F33B-24D3-4B62-BA81-EED7766EA2AF}" type="pres">
      <dgm:prSet presAssocID="{324CC68E-91C0-4E13-8D05-A2E17152C8BB}" presName="hierRoot2" presStyleCnt="0">
        <dgm:presLayoutVars>
          <dgm:hierBranch val="init"/>
        </dgm:presLayoutVars>
      </dgm:prSet>
      <dgm:spPr/>
    </dgm:pt>
    <dgm:pt modelId="{A9906B95-4791-4B67-B4EA-DFC407343FCF}" type="pres">
      <dgm:prSet presAssocID="{324CC68E-91C0-4E13-8D05-A2E17152C8BB}" presName="rootComposite" presStyleCnt="0"/>
      <dgm:spPr/>
    </dgm:pt>
    <dgm:pt modelId="{06919D50-67C9-4024-A49C-1B035BA2BE7B}" type="pres">
      <dgm:prSet presAssocID="{324CC68E-91C0-4E13-8D05-A2E17152C8BB}" presName="rootText" presStyleLbl="node3" presStyleIdx="1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525882-AC5A-4447-9D82-2A9727ADD812}" type="pres">
      <dgm:prSet presAssocID="{324CC68E-91C0-4E13-8D05-A2E17152C8BB}" presName="rootConnector" presStyleLbl="node3" presStyleIdx="1" presStyleCnt="16"/>
      <dgm:spPr/>
      <dgm:t>
        <a:bodyPr/>
        <a:lstStyle/>
        <a:p>
          <a:endParaRPr lang="zh-CN" altLang="en-US"/>
        </a:p>
      </dgm:t>
    </dgm:pt>
    <dgm:pt modelId="{8E0039D4-0291-4A22-9C0B-DF198B2D1BB4}" type="pres">
      <dgm:prSet presAssocID="{324CC68E-91C0-4E13-8D05-A2E17152C8BB}" presName="hierChild4" presStyleCnt="0"/>
      <dgm:spPr/>
    </dgm:pt>
    <dgm:pt modelId="{B2B5B96F-B286-40FA-8CD2-B0BEA93E0725}" type="pres">
      <dgm:prSet presAssocID="{324CC68E-91C0-4E13-8D05-A2E17152C8BB}" presName="hierChild5" presStyleCnt="0"/>
      <dgm:spPr/>
    </dgm:pt>
    <dgm:pt modelId="{D688C61D-FD02-4BF4-9CE9-F1E80F9EE4FF}" type="pres">
      <dgm:prSet presAssocID="{98C00CF9-F573-4E1B-8DAE-CC35170997C3}" presName="Name37" presStyleLbl="parChTrans1D3" presStyleIdx="2" presStyleCnt="16"/>
      <dgm:spPr/>
      <dgm:t>
        <a:bodyPr/>
        <a:lstStyle/>
        <a:p>
          <a:endParaRPr lang="zh-CN" altLang="en-US"/>
        </a:p>
      </dgm:t>
    </dgm:pt>
    <dgm:pt modelId="{263813D1-6AA9-4041-8350-3564320B0389}" type="pres">
      <dgm:prSet presAssocID="{5591D000-72F7-4216-BF6B-16FA1B2C1A19}" presName="hierRoot2" presStyleCnt="0">
        <dgm:presLayoutVars>
          <dgm:hierBranch val="init"/>
        </dgm:presLayoutVars>
      </dgm:prSet>
      <dgm:spPr/>
    </dgm:pt>
    <dgm:pt modelId="{224FE197-B53B-4472-BC08-D929C0D7D913}" type="pres">
      <dgm:prSet presAssocID="{5591D000-72F7-4216-BF6B-16FA1B2C1A19}" presName="rootComposite" presStyleCnt="0"/>
      <dgm:spPr/>
    </dgm:pt>
    <dgm:pt modelId="{70A67F56-58D7-420C-A80F-7DC712EE07A9}" type="pres">
      <dgm:prSet presAssocID="{5591D000-72F7-4216-BF6B-16FA1B2C1A19}" presName="rootText" presStyleLbl="node3" presStyleIdx="2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E21C64-ED2D-4ACD-8536-1403221002CD}" type="pres">
      <dgm:prSet presAssocID="{5591D000-72F7-4216-BF6B-16FA1B2C1A19}" presName="rootConnector" presStyleLbl="node3" presStyleIdx="2" presStyleCnt="16"/>
      <dgm:spPr/>
      <dgm:t>
        <a:bodyPr/>
        <a:lstStyle/>
        <a:p>
          <a:endParaRPr lang="zh-CN" altLang="en-US"/>
        </a:p>
      </dgm:t>
    </dgm:pt>
    <dgm:pt modelId="{784B0258-3558-4C2D-9D06-7FBDEA1C37F8}" type="pres">
      <dgm:prSet presAssocID="{5591D000-72F7-4216-BF6B-16FA1B2C1A19}" presName="hierChild4" presStyleCnt="0"/>
      <dgm:spPr/>
    </dgm:pt>
    <dgm:pt modelId="{C40D71AD-3D67-420F-B9D3-7E822FA58DC8}" type="pres">
      <dgm:prSet presAssocID="{5591D000-72F7-4216-BF6B-16FA1B2C1A19}" presName="hierChild5" presStyleCnt="0"/>
      <dgm:spPr/>
    </dgm:pt>
    <dgm:pt modelId="{E6A376EE-F366-4A9C-8919-A5134F63CCA8}" type="pres">
      <dgm:prSet presAssocID="{1750B809-68B4-494A-AF93-3C1F5FFF5062}" presName="hierChild5" presStyleCnt="0"/>
      <dgm:spPr/>
    </dgm:pt>
    <dgm:pt modelId="{BF6B03BC-EFA2-4DA3-B89A-96DBFD8249F0}" type="pres">
      <dgm:prSet presAssocID="{9540747C-EA60-41C9-A769-5B173C457043}" presName="Name37" presStyleLbl="parChTrans1D2" presStyleIdx="1" presStyleCnt="7"/>
      <dgm:spPr/>
      <dgm:t>
        <a:bodyPr/>
        <a:lstStyle/>
        <a:p>
          <a:endParaRPr lang="zh-CN" altLang="en-US"/>
        </a:p>
      </dgm:t>
    </dgm:pt>
    <dgm:pt modelId="{56A6DFD6-5DA8-429E-A78E-5EBA2BE6590C}" type="pres">
      <dgm:prSet presAssocID="{7105B071-DBC4-4F43-B1AF-A003B3DCC0D2}" presName="hierRoot2" presStyleCnt="0">
        <dgm:presLayoutVars>
          <dgm:hierBranch val="init"/>
        </dgm:presLayoutVars>
      </dgm:prSet>
      <dgm:spPr/>
    </dgm:pt>
    <dgm:pt modelId="{49EAEA10-4935-46AC-A887-0017A2F8BA81}" type="pres">
      <dgm:prSet presAssocID="{7105B071-DBC4-4F43-B1AF-A003B3DCC0D2}" presName="rootComposite" presStyleCnt="0"/>
      <dgm:spPr/>
    </dgm:pt>
    <dgm:pt modelId="{06298EFD-D1DB-486C-A22C-BCB95BF52930}" type="pres">
      <dgm:prSet presAssocID="{7105B071-DBC4-4F43-B1AF-A003B3DCC0D2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B2392E-88B9-42DF-90F9-1F19A9EF3594}" type="pres">
      <dgm:prSet presAssocID="{7105B071-DBC4-4F43-B1AF-A003B3DCC0D2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41594046-9DD2-47A9-9A42-A3707121FFE8}" type="pres">
      <dgm:prSet presAssocID="{7105B071-DBC4-4F43-B1AF-A003B3DCC0D2}" presName="hierChild4" presStyleCnt="0"/>
      <dgm:spPr/>
    </dgm:pt>
    <dgm:pt modelId="{552F1557-B1B0-4F04-AAA9-6E65B036789B}" type="pres">
      <dgm:prSet presAssocID="{ADD86D5A-3818-46F4-828A-CD7D156A7E8F}" presName="Name37" presStyleLbl="parChTrans1D3" presStyleIdx="3" presStyleCnt="16"/>
      <dgm:spPr/>
      <dgm:t>
        <a:bodyPr/>
        <a:lstStyle/>
        <a:p>
          <a:endParaRPr lang="zh-CN" altLang="en-US"/>
        </a:p>
      </dgm:t>
    </dgm:pt>
    <dgm:pt modelId="{DCE14AF2-7781-4D60-8C70-43942D2556F7}" type="pres">
      <dgm:prSet presAssocID="{729B1D45-7DB3-4A31-924E-5539975944DA}" presName="hierRoot2" presStyleCnt="0">
        <dgm:presLayoutVars>
          <dgm:hierBranch val="init"/>
        </dgm:presLayoutVars>
      </dgm:prSet>
      <dgm:spPr/>
    </dgm:pt>
    <dgm:pt modelId="{DDC4FBAE-A135-4AE5-AD5A-C7E2F027C70F}" type="pres">
      <dgm:prSet presAssocID="{729B1D45-7DB3-4A31-924E-5539975944DA}" presName="rootComposite" presStyleCnt="0"/>
      <dgm:spPr/>
    </dgm:pt>
    <dgm:pt modelId="{797D3232-9AE5-424C-BF44-C67B11850F9E}" type="pres">
      <dgm:prSet presAssocID="{729B1D45-7DB3-4A31-924E-5539975944DA}" presName="rootText" presStyleLbl="node3" presStyleIdx="3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438C88-0BF3-4380-B6AD-C88F77010F62}" type="pres">
      <dgm:prSet presAssocID="{729B1D45-7DB3-4A31-924E-5539975944DA}" presName="rootConnector" presStyleLbl="node3" presStyleIdx="3" presStyleCnt="16"/>
      <dgm:spPr/>
      <dgm:t>
        <a:bodyPr/>
        <a:lstStyle/>
        <a:p>
          <a:endParaRPr lang="zh-CN" altLang="en-US"/>
        </a:p>
      </dgm:t>
    </dgm:pt>
    <dgm:pt modelId="{792AE01D-3A03-4263-B8DB-7207570C3C9F}" type="pres">
      <dgm:prSet presAssocID="{729B1D45-7DB3-4A31-924E-5539975944DA}" presName="hierChild4" presStyleCnt="0"/>
      <dgm:spPr/>
    </dgm:pt>
    <dgm:pt modelId="{0B76AD96-B97D-4514-8723-2660C141A29A}" type="pres">
      <dgm:prSet presAssocID="{729B1D45-7DB3-4A31-924E-5539975944DA}" presName="hierChild5" presStyleCnt="0"/>
      <dgm:spPr/>
    </dgm:pt>
    <dgm:pt modelId="{BDE5A372-D171-4401-BF13-9DAAC2A6012C}" type="pres">
      <dgm:prSet presAssocID="{E0A5A419-1CE3-4788-B57C-DDD86A31FE52}" presName="Name37" presStyleLbl="parChTrans1D3" presStyleIdx="4" presStyleCnt="16"/>
      <dgm:spPr/>
      <dgm:t>
        <a:bodyPr/>
        <a:lstStyle/>
        <a:p>
          <a:endParaRPr lang="zh-CN" altLang="en-US"/>
        </a:p>
      </dgm:t>
    </dgm:pt>
    <dgm:pt modelId="{49250434-541B-461E-88A0-552F1B492CAB}" type="pres">
      <dgm:prSet presAssocID="{085B49DB-0B69-4DFD-B3A1-01E96C6A434D}" presName="hierRoot2" presStyleCnt="0">
        <dgm:presLayoutVars>
          <dgm:hierBranch val="init"/>
        </dgm:presLayoutVars>
      </dgm:prSet>
      <dgm:spPr/>
    </dgm:pt>
    <dgm:pt modelId="{7B5562E7-E41C-4C00-8B73-56383C8786E2}" type="pres">
      <dgm:prSet presAssocID="{085B49DB-0B69-4DFD-B3A1-01E96C6A434D}" presName="rootComposite" presStyleCnt="0"/>
      <dgm:spPr/>
    </dgm:pt>
    <dgm:pt modelId="{2935C8D1-44E6-4B69-8643-30A7AFF510A9}" type="pres">
      <dgm:prSet presAssocID="{085B49DB-0B69-4DFD-B3A1-01E96C6A434D}" presName="rootText" presStyleLbl="node3" presStyleIdx="4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44B0BF-2526-4A32-88D5-A3E613D2BB3F}" type="pres">
      <dgm:prSet presAssocID="{085B49DB-0B69-4DFD-B3A1-01E96C6A434D}" presName="rootConnector" presStyleLbl="node3" presStyleIdx="4" presStyleCnt="16"/>
      <dgm:spPr/>
      <dgm:t>
        <a:bodyPr/>
        <a:lstStyle/>
        <a:p>
          <a:endParaRPr lang="zh-CN" altLang="en-US"/>
        </a:p>
      </dgm:t>
    </dgm:pt>
    <dgm:pt modelId="{125CF82D-4731-4B4F-A49D-C6BBBCAF1355}" type="pres">
      <dgm:prSet presAssocID="{085B49DB-0B69-4DFD-B3A1-01E96C6A434D}" presName="hierChild4" presStyleCnt="0"/>
      <dgm:spPr/>
    </dgm:pt>
    <dgm:pt modelId="{94B3E013-459D-4A64-AB52-5B917B9AE19B}" type="pres">
      <dgm:prSet presAssocID="{085B49DB-0B69-4DFD-B3A1-01E96C6A434D}" presName="hierChild5" presStyleCnt="0"/>
      <dgm:spPr/>
    </dgm:pt>
    <dgm:pt modelId="{03893A82-FCF5-421C-88FB-FE169E09AFD1}" type="pres">
      <dgm:prSet presAssocID="{7105B071-DBC4-4F43-B1AF-A003B3DCC0D2}" presName="hierChild5" presStyleCnt="0"/>
      <dgm:spPr/>
    </dgm:pt>
    <dgm:pt modelId="{23CB66A2-5731-4E8B-8F78-8FC585459060}" type="pres">
      <dgm:prSet presAssocID="{67CAFB84-F0E5-466E-9125-FC66B6D13169}" presName="Name37" presStyleLbl="parChTrans1D2" presStyleIdx="2" presStyleCnt="7"/>
      <dgm:spPr/>
      <dgm:t>
        <a:bodyPr/>
        <a:lstStyle/>
        <a:p>
          <a:endParaRPr lang="zh-CN" altLang="en-US"/>
        </a:p>
      </dgm:t>
    </dgm:pt>
    <dgm:pt modelId="{2EAE9174-C98B-416D-974A-DD361FCE81D5}" type="pres">
      <dgm:prSet presAssocID="{0DEC7C12-E0D8-4AB2-B978-B1DABF257688}" presName="hierRoot2" presStyleCnt="0">
        <dgm:presLayoutVars>
          <dgm:hierBranch val="init"/>
        </dgm:presLayoutVars>
      </dgm:prSet>
      <dgm:spPr/>
    </dgm:pt>
    <dgm:pt modelId="{A8975C11-CED8-430E-8C49-20F2B94C9CD3}" type="pres">
      <dgm:prSet presAssocID="{0DEC7C12-E0D8-4AB2-B978-B1DABF257688}" presName="rootComposite" presStyleCnt="0"/>
      <dgm:spPr/>
    </dgm:pt>
    <dgm:pt modelId="{6C8CDA26-59AB-49C6-93A5-8D64A5BC7860}" type="pres">
      <dgm:prSet presAssocID="{0DEC7C12-E0D8-4AB2-B978-B1DABF257688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3385AA-4661-4C22-9B03-374E7C36019A}" type="pres">
      <dgm:prSet presAssocID="{0DEC7C12-E0D8-4AB2-B978-B1DABF257688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28D1A076-0A7C-4426-9CA2-194BB55613D6}" type="pres">
      <dgm:prSet presAssocID="{0DEC7C12-E0D8-4AB2-B978-B1DABF257688}" presName="hierChild4" presStyleCnt="0"/>
      <dgm:spPr/>
    </dgm:pt>
    <dgm:pt modelId="{6D739ACB-37B2-4626-AFBC-25D3FA2DFE32}" type="pres">
      <dgm:prSet presAssocID="{7FBF5826-B398-4A6B-8345-5DFCEC2632B1}" presName="Name37" presStyleLbl="parChTrans1D3" presStyleIdx="5" presStyleCnt="16"/>
      <dgm:spPr/>
      <dgm:t>
        <a:bodyPr/>
        <a:lstStyle/>
        <a:p>
          <a:endParaRPr lang="zh-CN" altLang="en-US"/>
        </a:p>
      </dgm:t>
    </dgm:pt>
    <dgm:pt modelId="{FF5A1906-8A35-4781-9C2B-0B52593ECE21}" type="pres">
      <dgm:prSet presAssocID="{FCDCA2F8-71F1-4767-A252-600D53253190}" presName="hierRoot2" presStyleCnt="0">
        <dgm:presLayoutVars>
          <dgm:hierBranch val="init"/>
        </dgm:presLayoutVars>
      </dgm:prSet>
      <dgm:spPr/>
    </dgm:pt>
    <dgm:pt modelId="{CF3AD12B-4CBA-4F01-9F80-45FA607B4E5D}" type="pres">
      <dgm:prSet presAssocID="{FCDCA2F8-71F1-4767-A252-600D53253190}" presName="rootComposite" presStyleCnt="0"/>
      <dgm:spPr/>
    </dgm:pt>
    <dgm:pt modelId="{EBEB1F0E-C0D6-4F95-BDC2-0A43E9F21597}" type="pres">
      <dgm:prSet presAssocID="{FCDCA2F8-71F1-4767-A252-600D53253190}" presName="rootText" presStyleLbl="node3" presStyleIdx="5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9004BA-F69B-4DD5-9F13-C5CB83B42403}" type="pres">
      <dgm:prSet presAssocID="{FCDCA2F8-71F1-4767-A252-600D53253190}" presName="rootConnector" presStyleLbl="node3" presStyleIdx="5" presStyleCnt="16"/>
      <dgm:spPr/>
      <dgm:t>
        <a:bodyPr/>
        <a:lstStyle/>
        <a:p>
          <a:endParaRPr lang="zh-CN" altLang="en-US"/>
        </a:p>
      </dgm:t>
    </dgm:pt>
    <dgm:pt modelId="{03ADA3F4-EAB7-4069-A58A-98A2FAFBDC54}" type="pres">
      <dgm:prSet presAssocID="{FCDCA2F8-71F1-4767-A252-600D53253190}" presName="hierChild4" presStyleCnt="0"/>
      <dgm:spPr/>
    </dgm:pt>
    <dgm:pt modelId="{3B57614E-8941-498F-A46E-F1CEBACFFBCC}" type="pres">
      <dgm:prSet presAssocID="{FCDCA2F8-71F1-4767-A252-600D53253190}" presName="hierChild5" presStyleCnt="0"/>
      <dgm:spPr/>
    </dgm:pt>
    <dgm:pt modelId="{3D1D5A5B-E9C2-41AF-A10E-9B8D7DF01C11}" type="pres">
      <dgm:prSet presAssocID="{37F5E037-746E-4D4B-B2F2-522AFC0AD521}" presName="Name37" presStyleLbl="parChTrans1D3" presStyleIdx="6" presStyleCnt="16"/>
      <dgm:spPr/>
      <dgm:t>
        <a:bodyPr/>
        <a:lstStyle/>
        <a:p>
          <a:endParaRPr lang="zh-CN" altLang="en-US"/>
        </a:p>
      </dgm:t>
    </dgm:pt>
    <dgm:pt modelId="{36272773-6097-469B-A6F2-8A8F55F4E164}" type="pres">
      <dgm:prSet presAssocID="{619DEEB9-9DFE-4946-94DC-36B64D2D8F6D}" presName="hierRoot2" presStyleCnt="0">
        <dgm:presLayoutVars>
          <dgm:hierBranch val="init"/>
        </dgm:presLayoutVars>
      </dgm:prSet>
      <dgm:spPr/>
    </dgm:pt>
    <dgm:pt modelId="{AE617CFF-7D2A-4554-8617-ECE15E9A48B7}" type="pres">
      <dgm:prSet presAssocID="{619DEEB9-9DFE-4946-94DC-36B64D2D8F6D}" presName="rootComposite" presStyleCnt="0"/>
      <dgm:spPr/>
    </dgm:pt>
    <dgm:pt modelId="{0FDCCED2-EA96-4282-AE75-4A10C99EBFFE}" type="pres">
      <dgm:prSet presAssocID="{619DEEB9-9DFE-4946-94DC-36B64D2D8F6D}" presName="rootText" presStyleLbl="node3" presStyleIdx="6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6310A5-DB7F-4079-AC99-057413446370}" type="pres">
      <dgm:prSet presAssocID="{619DEEB9-9DFE-4946-94DC-36B64D2D8F6D}" presName="rootConnector" presStyleLbl="node3" presStyleIdx="6" presStyleCnt="16"/>
      <dgm:spPr/>
      <dgm:t>
        <a:bodyPr/>
        <a:lstStyle/>
        <a:p>
          <a:endParaRPr lang="zh-CN" altLang="en-US"/>
        </a:p>
      </dgm:t>
    </dgm:pt>
    <dgm:pt modelId="{08341DAE-43D9-4A1F-85A2-B9A155C03A27}" type="pres">
      <dgm:prSet presAssocID="{619DEEB9-9DFE-4946-94DC-36B64D2D8F6D}" presName="hierChild4" presStyleCnt="0"/>
      <dgm:spPr/>
    </dgm:pt>
    <dgm:pt modelId="{EEAE5A6C-576D-43D7-AC0A-22A33C13939C}" type="pres">
      <dgm:prSet presAssocID="{619DEEB9-9DFE-4946-94DC-36B64D2D8F6D}" presName="hierChild5" presStyleCnt="0"/>
      <dgm:spPr/>
    </dgm:pt>
    <dgm:pt modelId="{69B8F2DF-B219-4C9F-ABA8-551D086C8538}" type="pres">
      <dgm:prSet presAssocID="{B58FEEA4-85B0-42CA-8292-1E2D83E17F35}" presName="Name37" presStyleLbl="parChTrans1D3" presStyleIdx="7" presStyleCnt="16"/>
      <dgm:spPr/>
      <dgm:t>
        <a:bodyPr/>
        <a:lstStyle/>
        <a:p>
          <a:endParaRPr lang="zh-CN" altLang="en-US"/>
        </a:p>
      </dgm:t>
    </dgm:pt>
    <dgm:pt modelId="{AFAB5B6B-64BC-4F1D-8ED2-1BBAF973A471}" type="pres">
      <dgm:prSet presAssocID="{21FD9C05-66DB-4405-B795-62D052B52D05}" presName="hierRoot2" presStyleCnt="0">
        <dgm:presLayoutVars>
          <dgm:hierBranch val="init"/>
        </dgm:presLayoutVars>
      </dgm:prSet>
      <dgm:spPr/>
    </dgm:pt>
    <dgm:pt modelId="{655D6A84-E867-4DFC-91AD-0237CE2E4271}" type="pres">
      <dgm:prSet presAssocID="{21FD9C05-66DB-4405-B795-62D052B52D05}" presName="rootComposite" presStyleCnt="0"/>
      <dgm:spPr/>
    </dgm:pt>
    <dgm:pt modelId="{F426A612-7524-4F57-972A-1D5956A752DF}" type="pres">
      <dgm:prSet presAssocID="{21FD9C05-66DB-4405-B795-62D052B52D05}" presName="rootText" presStyleLbl="node3" presStyleIdx="7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AB85EC-F9DC-42CA-AD39-F19B2CFFEE82}" type="pres">
      <dgm:prSet presAssocID="{21FD9C05-66DB-4405-B795-62D052B52D05}" presName="rootConnector" presStyleLbl="node3" presStyleIdx="7" presStyleCnt="16"/>
      <dgm:spPr/>
      <dgm:t>
        <a:bodyPr/>
        <a:lstStyle/>
        <a:p>
          <a:endParaRPr lang="zh-CN" altLang="en-US"/>
        </a:p>
      </dgm:t>
    </dgm:pt>
    <dgm:pt modelId="{6A553649-30EE-4EEF-9017-1EFEBFE21713}" type="pres">
      <dgm:prSet presAssocID="{21FD9C05-66DB-4405-B795-62D052B52D05}" presName="hierChild4" presStyleCnt="0"/>
      <dgm:spPr/>
    </dgm:pt>
    <dgm:pt modelId="{2369BF0C-0318-45C8-A2C4-9005FA6AEC2B}" type="pres">
      <dgm:prSet presAssocID="{21FD9C05-66DB-4405-B795-62D052B52D05}" presName="hierChild5" presStyleCnt="0"/>
      <dgm:spPr/>
    </dgm:pt>
    <dgm:pt modelId="{17030030-5A79-4F0A-9624-E8668E2BF5B5}" type="pres">
      <dgm:prSet presAssocID="{0DEC7C12-E0D8-4AB2-B978-B1DABF257688}" presName="hierChild5" presStyleCnt="0"/>
      <dgm:spPr/>
    </dgm:pt>
    <dgm:pt modelId="{B0A75E07-3DD0-47C2-82C6-8B834604934D}" type="pres">
      <dgm:prSet presAssocID="{F3BB2CD4-0F7A-4D98-82DE-FFA0BE91BE5C}" presName="Name37" presStyleLbl="parChTrans1D2" presStyleIdx="3" presStyleCnt="7"/>
      <dgm:spPr/>
      <dgm:t>
        <a:bodyPr/>
        <a:lstStyle/>
        <a:p>
          <a:endParaRPr lang="zh-CN" altLang="en-US"/>
        </a:p>
      </dgm:t>
    </dgm:pt>
    <dgm:pt modelId="{5960DBF7-9931-46DB-9509-504BA441F8BE}" type="pres">
      <dgm:prSet presAssocID="{E60466CD-A350-46F4-9115-D04549983615}" presName="hierRoot2" presStyleCnt="0">
        <dgm:presLayoutVars>
          <dgm:hierBranch val="init"/>
        </dgm:presLayoutVars>
      </dgm:prSet>
      <dgm:spPr/>
    </dgm:pt>
    <dgm:pt modelId="{411C6024-D407-44D9-BD33-BB3ED441DD74}" type="pres">
      <dgm:prSet presAssocID="{E60466CD-A350-46F4-9115-D04549983615}" presName="rootComposite" presStyleCnt="0"/>
      <dgm:spPr/>
    </dgm:pt>
    <dgm:pt modelId="{A141CB1A-5534-4C27-9F7E-09098D8EBEC6}" type="pres">
      <dgm:prSet presAssocID="{E60466CD-A350-46F4-9115-D04549983615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CD3C95-29DB-4D5E-83A4-DFDE319C8E8D}" type="pres">
      <dgm:prSet presAssocID="{E60466CD-A350-46F4-9115-D04549983615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855DCC8E-0843-4CDC-BC1D-D8C308698DD5}" type="pres">
      <dgm:prSet presAssocID="{E60466CD-A350-46F4-9115-D04549983615}" presName="hierChild4" presStyleCnt="0"/>
      <dgm:spPr/>
    </dgm:pt>
    <dgm:pt modelId="{0F9E97F4-5BBB-404A-B441-16A19A980104}" type="pres">
      <dgm:prSet presAssocID="{774F1A43-0155-4ECE-BCFB-4EA4031FBBBA}" presName="Name37" presStyleLbl="parChTrans1D3" presStyleIdx="8" presStyleCnt="16"/>
      <dgm:spPr/>
      <dgm:t>
        <a:bodyPr/>
        <a:lstStyle/>
        <a:p>
          <a:endParaRPr lang="zh-CN" altLang="en-US"/>
        </a:p>
      </dgm:t>
    </dgm:pt>
    <dgm:pt modelId="{9FFCB9BF-63E9-4EDE-9CE1-118F6B3AF865}" type="pres">
      <dgm:prSet presAssocID="{883152E6-D741-49B6-8985-371A14C53B9C}" presName="hierRoot2" presStyleCnt="0">
        <dgm:presLayoutVars>
          <dgm:hierBranch val="init"/>
        </dgm:presLayoutVars>
      </dgm:prSet>
      <dgm:spPr/>
    </dgm:pt>
    <dgm:pt modelId="{6F49D1D5-FAB6-4CB7-80C5-090C4586DB56}" type="pres">
      <dgm:prSet presAssocID="{883152E6-D741-49B6-8985-371A14C53B9C}" presName="rootComposite" presStyleCnt="0"/>
      <dgm:spPr/>
    </dgm:pt>
    <dgm:pt modelId="{1A215417-D9B2-488C-9B42-0001A0A1C998}" type="pres">
      <dgm:prSet presAssocID="{883152E6-D741-49B6-8985-371A14C53B9C}" presName="rootText" presStyleLbl="node3" presStyleIdx="8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56C2AB-7141-4DAE-8D78-6062A02AF705}" type="pres">
      <dgm:prSet presAssocID="{883152E6-D741-49B6-8985-371A14C53B9C}" presName="rootConnector" presStyleLbl="node3" presStyleIdx="8" presStyleCnt="16"/>
      <dgm:spPr/>
      <dgm:t>
        <a:bodyPr/>
        <a:lstStyle/>
        <a:p>
          <a:endParaRPr lang="zh-CN" altLang="en-US"/>
        </a:p>
      </dgm:t>
    </dgm:pt>
    <dgm:pt modelId="{7E24E057-504F-4FC8-8AFE-813EC70ABFF9}" type="pres">
      <dgm:prSet presAssocID="{883152E6-D741-49B6-8985-371A14C53B9C}" presName="hierChild4" presStyleCnt="0"/>
      <dgm:spPr/>
    </dgm:pt>
    <dgm:pt modelId="{391E45AA-0C8E-4AFB-95CF-675DC99186CA}" type="pres">
      <dgm:prSet presAssocID="{883152E6-D741-49B6-8985-371A14C53B9C}" presName="hierChild5" presStyleCnt="0"/>
      <dgm:spPr/>
    </dgm:pt>
    <dgm:pt modelId="{924693C7-62D8-4135-9367-64742655FA19}" type="pres">
      <dgm:prSet presAssocID="{4BE5201E-8D76-488B-BA9A-3E26D7B163B8}" presName="Name37" presStyleLbl="parChTrans1D3" presStyleIdx="9" presStyleCnt="16"/>
      <dgm:spPr/>
      <dgm:t>
        <a:bodyPr/>
        <a:lstStyle/>
        <a:p>
          <a:endParaRPr lang="zh-CN" altLang="en-US"/>
        </a:p>
      </dgm:t>
    </dgm:pt>
    <dgm:pt modelId="{20F9EDC0-B159-44E6-BD9D-2828E186B221}" type="pres">
      <dgm:prSet presAssocID="{F8871FE8-01C7-46BD-858A-E423033E2A51}" presName="hierRoot2" presStyleCnt="0">
        <dgm:presLayoutVars>
          <dgm:hierBranch val="init"/>
        </dgm:presLayoutVars>
      </dgm:prSet>
      <dgm:spPr/>
    </dgm:pt>
    <dgm:pt modelId="{1015DC81-5590-4D30-88DF-3E102F917554}" type="pres">
      <dgm:prSet presAssocID="{F8871FE8-01C7-46BD-858A-E423033E2A51}" presName="rootComposite" presStyleCnt="0"/>
      <dgm:spPr/>
    </dgm:pt>
    <dgm:pt modelId="{518E444F-BCD3-46E6-B6C6-06387E56D459}" type="pres">
      <dgm:prSet presAssocID="{F8871FE8-01C7-46BD-858A-E423033E2A51}" presName="rootText" presStyleLbl="node3" presStyleIdx="9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0A3F25-55E8-40BD-A758-6B746EF16DA4}" type="pres">
      <dgm:prSet presAssocID="{F8871FE8-01C7-46BD-858A-E423033E2A51}" presName="rootConnector" presStyleLbl="node3" presStyleIdx="9" presStyleCnt="16"/>
      <dgm:spPr/>
      <dgm:t>
        <a:bodyPr/>
        <a:lstStyle/>
        <a:p>
          <a:endParaRPr lang="zh-CN" altLang="en-US"/>
        </a:p>
      </dgm:t>
    </dgm:pt>
    <dgm:pt modelId="{FD53D9AE-D6E2-4D48-8423-4966D9FCC3A8}" type="pres">
      <dgm:prSet presAssocID="{F8871FE8-01C7-46BD-858A-E423033E2A51}" presName="hierChild4" presStyleCnt="0"/>
      <dgm:spPr/>
    </dgm:pt>
    <dgm:pt modelId="{AF78125A-EE0E-457E-A829-355FAA03705C}" type="pres">
      <dgm:prSet presAssocID="{F8871FE8-01C7-46BD-858A-E423033E2A51}" presName="hierChild5" presStyleCnt="0"/>
      <dgm:spPr/>
    </dgm:pt>
    <dgm:pt modelId="{A920620F-8E55-45D3-902D-7DF7167239D8}" type="pres">
      <dgm:prSet presAssocID="{948EEDFB-45FB-4771-B908-717F06E94E53}" presName="Name37" presStyleLbl="parChTrans1D3" presStyleIdx="10" presStyleCnt="16"/>
      <dgm:spPr/>
      <dgm:t>
        <a:bodyPr/>
        <a:lstStyle/>
        <a:p>
          <a:endParaRPr lang="zh-CN" altLang="en-US"/>
        </a:p>
      </dgm:t>
    </dgm:pt>
    <dgm:pt modelId="{2E7F0F77-2E90-4258-835A-763DAB458047}" type="pres">
      <dgm:prSet presAssocID="{C0D21EB2-B09C-4B31-91B9-8D55C3679D7D}" presName="hierRoot2" presStyleCnt="0">
        <dgm:presLayoutVars>
          <dgm:hierBranch val="init"/>
        </dgm:presLayoutVars>
      </dgm:prSet>
      <dgm:spPr/>
    </dgm:pt>
    <dgm:pt modelId="{9CDE6F33-423A-4AAC-99BA-06072AB0D8CE}" type="pres">
      <dgm:prSet presAssocID="{C0D21EB2-B09C-4B31-91B9-8D55C3679D7D}" presName="rootComposite" presStyleCnt="0"/>
      <dgm:spPr/>
    </dgm:pt>
    <dgm:pt modelId="{29137021-6411-4F11-A186-8919F9C4A72C}" type="pres">
      <dgm:prSet presAssocID="{C0D21EB2-B09C-4B31-91B9-8D55C3679D7D}" presName="rootText" presStyleLbl="node3" presStyleIdx="10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C284F0-8D93-4D44-B5EA-D5E8D889D085}" type="pres">
      <dgm:prSet presAssocID="{C0D21EB2-B09C-4B31-91B9-8D55C3679D7D}" presName="rootConnector" presStyleLbl="node3" presStyleIdx="10" presStyleCnt="16"/>
      <dgm:spPr/>
      <dgm:t>
        <a:bodyPr/>
        <a:lstStyle/>
        <a:p>
          <a:endParaRPr lang="zh-CN" altLang="en-US"/>
        </a:p>
      </dgm:t>
    </dgm:pt>
    <dgm:pt modelId="{FB7B8BBF-8DC3-4865-BAE5-603AD850FD8D}" type="pres">
      <dgm:prSet presAssocID="{C0D21EB2-B09C-4B31-91B9-8D55C3679D7D}" presName="hierChild4" presStyleCnt="0"/>
      <dgm:spPr/>
    </dgm:pt>
    <dgm:pt modelId="{EFB17C3A-FA0A-45CB-A748-6D88B1994038}" type="pres">
      <dgm:prSet presAssocID="{C0D21EB2-B09C-4B31-91B9-8D55C3679D7D}" presName="hierChild5" presStyleCnt="0"/>
      <dgm:spPr/>
    </dgm:pt>
    <dgm:pt modelId="{A41724CE-D73F-4DC0-BC0A-8C9D375B5A1A}" type="pres">
      <dgm:prSet presAssocID="{2042B437-A626-4D04-863A-C67A8336951C}" presName="Name37" presStyleLbl="parChTrans1D3" presStyleIdx="11" presStyleCnt="16"/>
      <dgm:spPr/>
      <dgm:t>
        <a:bodyPr/>
        <a:lstStyle/>
        <a:p>
          <a:endParaRPr lang="zh-CN" altLang="en-US"/>
        </a:p>
      </dgm:t>
    </dgm:pt>
    <dgm:pt modelId="{5A24FDDF-5F24-4341-9963-7ADDF336EFDA}" type="pres">
      <dgm:prSet presAssocID="{9ADCC993-7B1F-48F5-ADE9-27B74164C080}" presName="hierRoot2" presStyleCnt="0">
        <dgm:presLayoutVars>
          <dgm:hierBranch val="init"/>
        </dgm:presLayoutVars>
      </dgm:prSet>
      <dgm:spPr/>
    </dgm:pt>
    <dgm:pt modelId="{8D5E9501-9635-47D8-B653-4F9A5DA15EFA}" type="pres">
      <dgm:prSet presAssocID="{9ADCC993-7B1F-48F5-ADE9-27B74164C080}" presName="rootComposite" presStyleCnt="0"/>
      <dgm:spPr/>
    </dgm:pt>
    <dgm:pt modelId="{278A9DE4-8DE7-47A2-8D90-A0EED2C32556}" type="pres">
      <dgm:prSet presAssocID="{9ADCC993-7B1F-48F5-ADE9-27B74164C080}" presName="rootText" presStyleLbl="node3" presStyleIdx="11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BCB910-98EE-4908-957A-A8743BBEBA08}" type="pres">
      <dgm:prSet presAssocID="{9ADCC993-7B1F-48F5-ADE9-27B74164C080}" presName="rootConnector" presStyleLbl="node3" presStyleIdx="11" presStyleCnt="16"/>
      <dgm:spPr/>
      <dgm:t>
        <a:bodyPr/>
        <a:lstStyle/>
        <a:p>
          <a:endParaRPr lang="zh-CN" altLang="en-US"/>
        </a:p>
      </dgm:t>
    </dgm:pt>
    <dgm:pt modelId="{E7EB4030-E716-4C2E-8164-D3B840BDDE03}" type="pres">
      <dgm:prSet presAssocID="{9ADCC993-7B1F-48F5-ADE9-27B74164C080}" presName="hierChild4" presStyleCnt="0"/>
      <dgm:spPr/>
    </dgm:pt>
    <dgm:pt modelId="{A06B57B9-1032-411C-8032-7B2644CC5717}" type="pres">
      <dgm:prSet presAssocID="{9ADCC993-7B1F-48F5-ADE9-27B74164C080}" presName="hierChild5" presStyleCnt="0"/>
      <dgm:spPr/>
    </dgm:pt>
    <dgm:pt modelId="{7166EE39-4181-459C-A66D-897475C8BC7B}" type="pres">
      <dgm:prSet presAssocID="{E60466CD-A350-46F4-9115-D04549983615}" presName="hierChild5" presStyleCnt="0"/>
      <dgm:spPr/>
    </dgm:pt>
    <dgm:pt modelId="{C2D90F70-AABF-4A7A-9E41-291CAD9CADFB}" type="pres">
      <dgm:prSet presAssocID="{A0887291-0C11-47FE-ACFD-38527019AED1}" presName="Name37" presStyleLbl="parChTrans1D2" presStyleIdx="4" presStyleCnt="7"/>
      <dgm:spPr/>
      <dgm:t>
        <a:bodyPr/>
        <a:lstStyle/>
        <a:p>
          <a:endParaRPr lang="zh-CN" altLang="en-US"/>
        </a:p>
      </dgm:t>
    </dgm:pt>
    <dgm:pt modelId="{D84D21DE-D91C-4CBB-A09F-62C7DAFFAF08}" type="pres">
      <dgm:prSet presAssocID="{4A04A458-2E75-421E-B0F0-EB2EFD4306CB}" presName="hierRoot2" presStyleCnt="0">
        <dgm:presLayoutVars>
          <dgm:hierBranch val="init"/>
        </dgm:presLayoutVars>
      </dgm:prSet>
      <dgm:spPr/>
    </dgm:pt>
    <dgm:pt modelId="{67DCA356-E486-4017-AE8F-48F6DEB18A57}" type="pres">
      <dgm:prSet presAssocID="{4A04A458-2E75-421E-B0F0-EB2EFD4306CB}" presName="rootComposite" presStyleCnt="0"/>
      <dgm:spPr/>
    </dgm:pt>
    <dgm:pt modelId="{EF3C0A90-A087-41DF-8176-41FE4F3AD08F}" type="pres">
      <dgm:prSet presAssocID="{4A04A458-2E75-421E-B0F0-EB2EFD4306CB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3AAB43-BA7D-418E-885B-6B4BA1FC88AF}" type="pres">
      <dgm:prSet presAssocID="{4A04A458-2E75-421E-B0F0-EB2EFD4306CB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A24A19A6-CC3F-4F24-8F18-AA1F8FD461E6}" type="pres">
      <dgm:prSet presAssocID="{4A04A458-2E75-421E-B0F0-EB2EFD4306CB}" presName="hierChild4" presStyleCnt="0"/>
      <dgm:spPr/>
    </dgm:pt>
    <dgm:pt modelId="{6FD95273-3913-48D2-8104-3E33970622AB}" type="pres">
      <dgm:prSet presAssocID="{A3617491-3B4B-4223-9FC6-1D2C4F1E7D36}" presName="Name37" presStyleLbl="parChTrans1D3" presStyleIdx="12" presStyleCnt="16"/>
      <dgm:spPr/>
      <dgm:t>
        <a:bodyPr/>
        <a:lstStyle/>
        <a:p>
          <a:endParaRPr lang="zh-CN" altLang="en-US"/>
        </a:p>
      </dgm:t>
    </dgm:pt>
    <dgm:pt modelId="{3E38BC73-FC7A-4E5A-A52D-EC58606D4A69}" type="pres">
      <dgm:prSet presAssocID="{8CCB897D-0D51-49A7-B545-8E54140928D2}" presName="hierRoot2" presStyleCnt="0">
        <dgm:presLayoutVars>
          <dgm:hierBranch val="init"/>
        </dgm:presLayoutVars>
      </dgm:prSet>
      <dgm:spPr/>
    </dgm:pt>
    <dgm:pt modelId="{1AC7048C-5DDB-4969-AE23-FBE5981B6B80}" type="pres">
      <dgm:prSet presAssocID="{8CCB897D-0D51-49A7-B545-8E54140928D2}" presName="rootComposite" presStyleCnt="0"/>
      <dgm:spPr/>
    </dgm:pt>
    <dgm:pt modelId="{42D3BA41-8AEB-4F5C-ADED-0C6D67B6AC2D}" type="pres">
      <dgm:prSet presAssocID="{8CCB897D-0D51-49A7-B545-8E54140928D2}" presName="rootText" presStyleLbl="node3" presStyleIdx="12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AA053E-2059-4D09-9460-EAA076C1CCD4}" type="pres">
      <dgm:prSet presAssocID="{8CCB897D-0D51-49A7-B545-8E54140928D2}" presName="rootConnector" presStyleLbl="node3" presStyleIdx="12" presStyleCnt="16"/>
      <dgm:spPr/>
      <dgm:t>
        <a:bodyPr/>
        <a:lstStyle/>
        <a:p>
          <a:endParaRPr lang="zh-CN" altLang="en-US"/>
        </a:p>
      </dgm:t>
    </dgm:pt>
    <dgm:pt modelId="{460EB70A-9FC5-45EE-9EF3-F7D9F08FCDBE}" type="pres">
      <dgm:prSet presAssocID="{8CCB897D-0D51-49A7-B545-8E54140928D2}" presName="hierChild4" presStyleCnt="0"/>
      <dgm:spPr/>
    </dgm:pt>
    <dgm:pt modelId="{7670B8E1-D4E3-4D75-9BB6-960931935385}" type="pres">
      <dgm:prSet presAssocID="{8CCB897D-0D51-49A7-B545-8E54140928D2}" presName="hierChild5" presStyleCnt="0"/>
      <dgm:spPr/>
    </dgm:pt>
    <dgm:pt modelId="{7D19548D-AF5B-45F7-B76A-B9FAD10DA945}" type="pres">
      <dgm:prSet presAssocID="{3E7B209B-99E9-4732-8535-B6420FAA9EB0}" presName="Name37" presStyleLbl="parChTrans1D3" presStyleIdx="13" presStyleCnt="16"/>
      <dgm:spPr/>
      <dgm:t>
        <a:bodyPr/>
        <a:lstStyle/>
        <a:p>
          <a:endParaRPr lang="zh-CN" altLang="en-US"/>
        </a:p>
      </dgm:t>
    </dgm:pt>
    <dgm:pt modelId="{9217D8B8-4682-4468-B573-43AE7CF88B62}" type="pres">
      <dgm:prSet presAssocID="{3058A150-8CE8-415A-A126-6151E90C31A2}" presName="hierRoot2" presStyleCnt="0">
        <dgm:presLayoutVars>
          <dgm:hierBranch val="init"/>
        </dgm:presLayoutVars>
      </dgm:prSet>
      <dgm:spPr/>
    </dgm:pt>
    <dgm:pt modelId="{6B34D62C-3E19-42CA-98C9-289C44CF1662}" type="pres">
      <dgm:prSet presAssocID="{3058A150-8CE8-415A-A126-6151E90C31A2}" presName="rootComposite" presStyleCnt="0"/>
      <dgm:spPr/>
    </dgm:pt>
    <dgm:pt modelId="{C8D55184-A394-48E3-A09E-C68E6EE66F65}" type="pres">
      <dgm:prSet presAssocID="{3058A150-8CE8-415A-A126-6151E90C31A2}" presName="rootText" presStyleLbl="node3" presStyleIdx="13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28AFE6-53A3-4086-BE28-7772D6F5A162}" type="pres">
      <dgm:prSet presAssocID="{3058A150-8CE8-415A-A126-6151E90C31A2}" presName="rootConnector" presStyleLbl="node3" presStyleIdx="13" presStyleCnt="16"/>
      <dgm:spPr/>
      <dgm:t>
        <a:bodyPr/>
        <a:lstStyle/>
        <a:p>
          <a:endParaRPr lang="zh-CN" altLang="en-US"/>
        </a:p>
      </dgm:t>
    </dgm:pt>
    <dgm:pt modelId="{82EE47C5-BC69-4788-B084-5F254D3B8AF7}" type="pres">
      <dgm:prSet presAssocID="{3058A150-8CE8-415A-A126-6151E90C31A2}" presName="hierChild4" presStyleCnt="0"/>
      <dgm:spPr/>
    </dgm:pt>
    <dgm:pt modelId="{F3D57812-6791-4B3F-B3B9-E8119A879E83}" type="pres">
      <dgm:prSet presAssocID="{3058A150-8CE8-415A-A126-6151E90C31A2}" presName="hierChild5" presStyleCnt="0"/>
      <dgm:spPr/>
    </dgm:pt>
    <dgm:pt modelId="{4A91CF64-54D3-4D3E-B36D-03F18B34CB40}" type="pres">
      <dgm:prSet presAssocID="{4A04A458-2E75-421E-B0F0-EB2EFD4306CB}" presName="hierChild5" presStyleCnt="0"/>
      <dgm:spPr/>
    </dgm:pt>
    <dgm:pt modelId="{8EAA2FEE-DF21-4DA1-8122-94A2F3E3BFA9}" type="pres">
      <dgm:prSet presAssocID="{E701EEFF-1D15-4F43-AA48-B266F1BC78AF}" presName="Name37" presStyleLbl="parChTrans1D2" presStyleIdx="5" presStyleCnt="7"/>
      <dgm:spPr/>
      <dgm:t>
        <a:bodyPr/>
        <a:lstStyle/>
        <a:p>
          <a:endParaRPr lang="zh-CN" altLang="en-US"/>
        </a:p>
      </dgm:t>
    </dgm:pt>
    <dgm:pt modelId="{92384C10-E4C9-49EE-8A71-01FDD81A7FAA}" type="pres">
      <dgm:prSet presAssocID="{05A92A2D-8FFF-4E3D-84E8-0BB1916EF9EA}" presName="hierRoot2" presStyleCnt="0">
        <dgm:presLayoutVars>
          <dgm:hierBranch val="init"/>
        </dgm:presLayoutVars>
      </dgm:prSet>
      <dgm:spPr/>
    </dgm:pt>
    <dgm:pt modelId="{ED7AF3D0-5EDA-4F3B-B93D-95DD7E6F2DDC}" type="pres">
      <dgm:prSet presAssocID="{05A92A2D-8FFF-4E3D-84E8-0BB1916EF9EA}" presName="rootComposite" presStyleCnt="0"/>
      <dgm:spPr/>
    </dgm:pt>
    <dgm:pt modelId="{14EE1DC8-EF38-4843-9CE4-91BE257EBD0D}" type="pres">
      <dgm:prSet presAssocID="{05A92A2D-8FFF-4E3D-84E8-0BB1916EF9EA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56D1EB-08BA-466E-8B3B-AF63E19FD98A}" type="pres">
      <dgm:prSet presAssocID="{05A92A2D-8FFF-4E3D-84E8-0BB1916EF9EA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09ACD15A-6532-41AA-868D-AA17687C8B8E}" type="pres">
      <dgm:prSet presAssocID="{05A92A2D-8FFF-4E3D-84E8-0BB1916EF9EA}" presName="hierChild4" presStyleCnt="0"/>
      <dgm:spPr/>
    </dgm:pt>
    <dgm:pt modelId="{A0FE0C4C-626D-4044-8688-2DF4D8FFFCE3}" type="pres">
      <dgm:prSet presAssocID="{63721FDA-7DD9-40E4-8293-B1A2233AABFA}" presName="Name37" presStyleLbl="parChTrans1D3" presStyleIdx="14" presStyleCnt="16"/>
      <dgm:spPr/>
      <dgm:t>
        <a:bodyPr/>
        <a:lstStyle/>
        <a:p>
          <a:endParaRPr lang="zh-CN" altLang="en-US"/>
        </a:p>
      </dgm:t>
    </dgm:pt>
    <dgm:pt modelId="{E624624F-729B-4310-9452-D92038FA07D7}" type="pres">
      <dgm:prSet presAssocID="{CEE6ED11-B48B-42D4-A022-C129ED93DE02}" presName="hierRoot2" presStyleCnt="0">
        <dgm:presLayoutVars>
          <dgm:hierBranch val="init"/>
        </dgm:presLayoutVars>
      </dgm:prSet>
      <dgm:spPr/>
    </dgm:pt>
    <dgm:pt modelId="{94F02529-D761-40F9-8033-FE9FC1E0BAF5}" type="pres">
      <dgm:prSet presAssocID="{CEE6ED11-B48B-42D4-A022-C129ED93DE02}" presName="rootComposite" presStyleCnt="0"/>
      <dgm:spPr/>
    </dgm:pt>
    <dgm:pt modelId="{D06564C4-2C89-4816-933F-CC34A1081437}" type="pres">
      <dgm:prSet presAssocID="{CEE6ED11-B48B-42D4-A022-C129ED93DE02}" presName="rootText" presStyleLbl="node3" presStyleIdx="14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B9948C-7457-404E-ACF2-5F95D7658CD3}" type="pres">
      <dgm:prSet presAssocID="{CEE6ED11-B48B-42D4-A022-C129ED93DE02}" presName="rootConnector" presStyleLbl="node3" presStyleIdx="14" presStyleCnt="16"/>
      <dgm:spPr/>
      <dgm:t>
        <a:bodyPr/>
        <a:lstStyle/>
        <a:p>
          <a:endParaRPr lang="zh-CN" altLang="en-US"/>
        </a:p>
      </dgm:t>
    </dgm:pt>
    <dgm:pt modelId="{5B473A08-89E1-4EC9-B1BD-903B7238B962}" type="pres">
      <dgm:prSet presAssocID="{CEE6ED11-B48B-42D4-A022-C129ED93DE02}" presName="hierChild4" presStyleCnt="0"/>
      <dgm:spPr/>
    </dgm:pt>
    <dgm:pt modelId="{0F964301-7D3A-4D98-B8C5-8A7F8151C329}" type="pres">
      <dgm:prSet presAssocID="{CEE6ED11-B48B-42D4-A022-C129ED93DE02}" presName="hierChild5" presStyleCnt="0"/>
      <dgm:spPr/>
    </dgm:pt>
    <dgm:pt modelId="{5845D1F4-998D-4F53-BE72-834DBAB5C5F9}" type="pres">
      <dgm:prSet presAssocID="{85F688BE-7D54-4BD3-8D20-16D607238215}" presName="Name37" presStyleLbl="parChTrans1D3" presStyleIdx="15" presStyleCnt="16"/>
      <dgm:spPr/>
      <dgm:t>
        <a:bodyPr/>
        <a:lstStyle/>
        <a:p>
          <a:endParaRPr lang="zh-CN" altLang="en-US"/>
        </a:p>
      </dgm:t>
    </dgm:pt>
    <dgm:pt modelId="{65EA4ED2-8C84-4098-AE1F-0380CBD4D324}" type="pres">
      <dgm:prSet presAssocID="{9E67BE43-355C-4EC8-8128-B097F743EF6F}" presName="hierRoot2" presStyleCnt="0">
        <dgm:presLayoutVars>
          <dgm:hierBranch val="init"/>
        </dgm:presLayoutVars>
      </dgm:prSet>
      <dgm:spPr/>
    </dgm:pt>
    <dgm:pt modelId="{9D04777E-67A6-48DC-97DE-E6E271F085D8}" type="pres">
      <dgm:prSet presAssocID="{9E67BE43-355C-4EC8-8128-B097F743EF6F}" presName="rootComposite" presStyleCnt="0"/>
      <dgm:spPr/>
    </dgm:pt>
    <dgm:pt modelId="{793B797E-B720-4927-AAF0-2768CB2E8E8F}" type="pres">
      <dgm:prSet presAssocID="{9E67BE43-355C-4EC8-8128-B097F743EF6F}" presName="rootText" presStyleLbl="node3" presStyleIdx="15" presStyleCnt="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E315EC5-9744-4688-B95F-4E7E5A462E03}" type="pres">
      <dgm:prSet presAssocID="{9E67BE43-355C-4EC8-8128-B097F743EF6F}" presName="rootConnector" presStyleLbl="node3" presStyleIdx="15" presStyleCnt="16"/>
      <dgm:spPr/>
      <dgm:t>
        <a:bodyPr/>
        <a:lstStyle/>
        <a:p>
          <a:endParaRPr lang="zh-CN" altLang="en-US"/>
        </a:p>
      </dgm:t>
    </dgm:pt>
    <dgm:pt modelId="{E343DF2C-A3BF-46A0-9CAD-8898F5B13C5E}" type="pres">
      <dgm:prSet presAssocID="{9E67BE43-355C-4EC8-8128-B097F743EF6F}" presName="hierChild4" presStyleCnt="0"/>
      <dgm:spPr/>
    </dgm:pt>
    <dgm:pt modelId="{9814FB92-70BA-4E23-A0D2-182213C83EEB}" type="pres">
      <dgm:prSet presAssocID="{2338F122-88B8-4178-BB0E-D68B44851775}" presName="Name37" presStyleLbl="parChTrans1D4" presStyleIdx="0" presStyleCnt="2"/>
      <dgm:spPr/>
      <dgm:t>
        <a:bodyPr/>
        <a:lstStyle/>
        <a:p>
          <a:endParaRPr lang="zh-CN" altLang="en-US"/>
        </a:p>
      </dgm:t>
    </dgm:pt>
    <dgm:pt modelId="{91145987-4B67-4792-9635-15D20A9A5329}" type="pres">
      <dgm:prSet presAssocID="{4634B150-C299-4AF8-A25F-3C7753F8DBB1}" presName="hierRoot2" presStyleCnt="0">
        <dgm:presLayoutVars>
          <dgm:hierBranch val="init"/>
        </dgm:presLayoutVars>
      </dgm:prSet>
      <dgm:spPr/>
    </dgm:pt>
    <dgm:pt modelId="{6F58D85A-BE22-42F2-B316-1A82ABBA1FFF}" type="pres">
      <dgm:prSet presAssocID="{4634B150-C299-4AF8-A25F-3C7753F8DBB1}" presName="rootComposite" presStyleCnt="0"/>
      <dgm:spPr/>
    </dgm:pt>
    <dgm:pt modelId="{64B5EDB2-80C9-4CD2-BB49-46924D4B53C7}" type="pres">
      <dgm:prSet presAssocID="{4634B150-C299-4AF8-A25F-3C7753F8DBB1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9EB104-B3E6-4247-A5A1-1AD3BCD98D74}" type="pres">
      <dgm:prSet presAssocID="{4634B150-C299-4AF8-A25F-3C7753F8DBB1}" presName="rootConnector" presStyleLbl="node4" presStyleIdx="0" presStyleCnt="2"/>
      <dgm:spPr/>
      <dgm:t>
        <a:bodyPr/>
        <a:lstStyle/>
        <a:p>
          <a:endParaRPr lang="zh-CN" altLang="en-US"/>
        </a:p>
      </dgm:t>
    </dgm:pt>
    <dgm:pt modelId="{49B2093B-A317-4109-BC9E-1CF9EC556A8A}" type="pres">
      <dgm:prSet presAssocID="{4634B150-C299-4AF8-A25F-3C7753F8DBB1}" presName="hierChild4" presStyleCnt="0"/>
      <dgm:spPr/>
    </dgm:pt>
    <dgm:pt modelId="{E6958E3C-9059-4713-97E6-8368123B163F}" type="pres">
      <dgm:prSet presAssocID="{4634B150-C299-4AF8-A25F-3C7753F8DBB1}" presName="hierChild5" presStyleCnt="0"/>
      <dgm:spPr/>
    </dgm:pt>
    <dgm:pt modelId="{322AB105-882B-42A7-BFD1-CCE1C03B6A89}" type="pres">
      <dgm:prSet presAssocID="{9AC6185A-1395-4C74-9DC1-F605959C0407}" presName="Name37" presStyleLbl="parChTrans1D4" presStyleIdx="1" presStyleCnt="2"/>
      <dgm:spPr/>
      <dgm:t>
        <a:bodyPr/>
        <a:lstStyle/>
        <a:p>
          <a:endParaRPr lang="zh-CN" altLang="en-US"/>
        </a:p>
      </dgm:t>
    </dgm:pt>
    <dgm:pt modelId="{1C3659C7-E03D-46FF-BE39-84F496F8AAE8}" type="pres">
      <dgm:prSet presAssocID="{3173E8D3-AE31-4479-990E-A99923EAB414}" presName="hierRoot2" presStyleCnt="0">
        <dgm:presLayoutVars>
          <dgm:hierBranch val="init"/>
        </dgm:presLayoutVars>
      </dgm:prSet>
      <dgm:spPr/>
    </dgm:pt>
    <dgm:pt modelId="{38B712D7-3786-4007-BE6E-5A9ED27947EB}" type="pres">
      <dgm:prSet presAssocID="{3173E8D3-AE31-4479-990E-A99923EAB414}" presName="rootComposite" presStyleCnt="0"/>
      <dgm:spPr/>
    </dgm:pt>
    <dgm:pt modelId="{0F224334-CA8E-458D-B951-DA775E6D701F}" type="pres">
      <dgm:prSet presAssocID="{3173E8D3-AE31-4479-990E-A99923EAB414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C11398-BA08-4CFB-A44E-F1542579EE80}" type="pres">
      <dgm:prSet presAssocID="{3173E8D3-AE31-4479-990E-A99923EAB414}" presName="rootConnector" presStyleLbl="node4" presStyleIdx="1" presStyleCnt="2"/>
      <dgm:spPr/>
      <dgm:t>
        <a:bodyPr/>
        <a:lstStyle/>
        <a:p>
          <a:endParaRPr lang="zh-CN" altLang="en-US"/>
        </a:p>
      </dgm:t>
    </dgm:pt>
    <dgm:pt modelId="{2D0661CC-1468-4D53-95B8-03502DBAFFC6}" type="pres">
      <dgm:prSet presAssocID="{3173E8D3-AE31-4479-990E-A99923EAB414}" presName="hierChild4" presStyleCnt="0"/>
      <dgm:spPr/>
    </dgm:pt>
    <dgm:pt modelId="{5EF1F301-FA2F-4214-A850-CBBB508F9F49}" type="pres">
      <dgm:prSet presAssocID="{3173E8D3-AE31-4479-990E-A99923EAB414}" presName="hierChild5" presStyleCnt="0"/>
      <dgm:spPr/>
    </dgm:pt>
    <dgm:pt modelId="{0E612182-5D65-47EE-88DF-A9975189A8E1}" type="pres">
      <dgm:prSet presAssocID="{9E67BE43-355C-4EC8-8128-B097F743EF6F}" presName="hierChild5" presStyleCnt="0"/>
      <dgm:spPr/>
    </dgm:pt>
    <dgm:pt modelId="{C9E6D3AA-A981-4C4F-920D-897AEBB214F3}" type="pres">
      <dgm:prSet presAssocID="{05A92A2D-8FFF-4E3D-84E8-0BB1916EF9EA}" presName="hierChild5" presStyleCnt="0"/>
      <dgm:spPr/>
    </dgm:pt>
    <dgm:pt modelId="{694787DE-1C8D-4A48-AC80-DBE4BE546F98}" type="pres">
      <dgm:prSet presAssocID="{C8171AF3-34EE-48CF-A8FD-680D9FF7B8FB}" presName="hierChild3" presStyleCnt="0"/>
      <dgm:spPr/>
    </dgm:pt>
    <dgm:pt modelId="{6F4D1C0A-E903-46EE-B5D3-1AEE7BC9D7B4}" type="pres">
      <dgm:prSet presAssocID="{1A9BF3A8-99DC-4CED-BDF4-3F0F6D9EAD68}" presName="Name111" presStyleLbl="parChTrans1D2" presStyleIdx="6" presStyleCnt="7"/>
      <dgm:spPr/>
      <dgm:t>
        <a:bodyPr/>
        <a:lstStyle/>
        <a:p>
          <a:endParaRPr lang="zh-CN" altLang="en-US"/>
        </a:p>
      </dgm:t>
    </dgm:pt>
    <dgm:pt modelId="{E14A0A21-459E-4C6B-A2D8-F4B7E956F5FA}" type="pres">
      <dgm:prSet presAssocID="{DB6FF365-3C04-4C88-AC04-5EFE0BBCF986}" presName="hierRoot3" presStyleCnt="0">
        <dgm:presLayoutVars>
          <dgm:hierBranch val="init"/>
        </dgm:presLayoutVars>
      </dgm:prSet>
      <dgm:spPr/>
    </dgm:pt>
    <dgm:pt modelId="{5D1705C4-0BD6-4D3B-B570-D304F58321C1}" type="pres">
      <dgm:prSet presAssocID="{DB6FF365-3C04-4C88-AC04-5EFE0BBCF986}" presName="rootComposite3" presStyleCnt="0"/>
      <dgm:spPr/>
    </dgm:pt>
    <dgm:pt modelId="{E4C337BE-83FB-45E0-8E54-8408BBBF4FDC}" type="pres">
      <dgm:prSet presAssocID="{DB6FF365-3C04-4C88-AC04-5EFE0BBCF986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CFB497-549A-434B-9DE0-6CB26A3C96A4}" type="pres">
      <dgm:prSet presAssocID="{DB6FF365-3C04-4C88-AC04-5EFE0BBCF986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CBB34B7D-AC95-49D8-BCE6-4408F2BD1CE2}" type="pres">
      <dgm:prSet presAssocID="{DB6FF365-3C04-4C88-AC04-5EFE0BBCF986}" presName="hierChild6" presStyleCnt="0"/>
      <dgm:spPr/>
    </dgm:pt>
    <dgm:pt modelId="{AE4320F1-5F97-4F71-B117-1E734ABC0B99}" type="pres">
      <dgm:prSet presAssocID="{DB6FF365-3C04-4C88-AC04-5EFE0BBCF986}" presName="hierChild7" presStyleCnt="0"/>
      <dgm:spPr/>
    </dgm:pt>
  </dgm:ptLst>
  <dgm:cxnLst>
    <dgm:cxn modelId="{0D1D14DB-9D3E-4797-99C1-F252426257C2}" type="presOf" srcId="{5591D000-72F7-4216-BF6B-16FA1B2C1A19}" destId="{8EE21C64-ED2D-4ACD-8536-1403221002CD}" srcOrd="1" destOrd="0" presId="urn:microsoft.com/office/officeart/2005/8/layout/orgChart1"/>
    <dgm:cxn modelId="{E56FE424-4B91-432D-81DB-B96F07F3C7C5}" type="presOf" srcId="{C8171AF3-34EE-48CF-A8FD-680D9FF7B8FB}" destId="{5D5B8DCB-5E8E-4490-8208-5EDF49A90367}" srcOrd="1" destOrd="0" presId="urn:microsoft.com/office/officeart/2005/8/layout/orgChart1"/>
    <dgm:cxn modelId="{7F9E5444-2110-4A4A-A10D-FD5CEABDD9EF}" type="presOf" srcId="{67CAFB84-F0E5-466E-9125-FC66B6D13169}" destId="{23CB66A2-5731-4E8B-8F78-8FC585459060}" srcOrd="0" destOrd="0" presId="urn:microsoft.com/office/officeart/2005/8/layout/orgChart1"/>
    <dgm:cxn modelId="{19ABA73E-4411-4CC8-9EC7-7063FBDE099E}" srcId="{9E67BE43-355C-4EC8-8128-B097F743EF6F}" destId="{3173E8D3-AE31-4479-990E-A99923EAB414}" srcOrd="1" destOrd="0" parTransId="{9AC6185A-1395-4C74-9DC1-F605959C0407}" sibTransId="{33D85174-2108-4A9D-940B-7901CC3659CD}"/>
    <dgm:cxn modelId="{553B85B4-6CBA-48C1-8BE1-F6918FE1F6CA}" type="presOf" srcId="{DB6FF365-3C04-4C88-AC04-5EFE0BBCF986}" destId="{C1CFB497-549A-434B-9DE0-6CB26A3C96A4}" srcOrd="1" destOrd="0" presId="urn:microsoft.com/office/officeart/2005/8/layout/orgChart1"/>
    <dgm:cxn modelId="{08A6BB7C-572A-470D-8223-AF3A10ACE15E}" srcId="{C8171AF3-34EE-48CF-A8FD-680D9FF7B8FB}" destId="{E60466CD-A350-46F4-9115-D04549983615}" srcOrd="4" destOrd="0" parTransId="{F3BB2CD4-0F7A-4D98-82DE-FFA0BE91BE5C}" sibTransId="{3A400CDF-3228-497B-95EA-4BD9A6668255}"/>
    <dgm:cxn modelId="{2DBBB998-CD8B-498F-8CDF-0A1509B56292}" srcId="{7105B071-DBC4-4F43-B1AF-A003B3DCC0D2}" destId="{729B1D45-7DB3-4A31-924E-5539975944DA}" srcOrd="0" destOrd="0" parTransId="{ADD86D5A-3818-46F4-828A-CD7D156A7E8F}" sibTransId="{91C25145-4071-4C3E-8C33-4028AC58D740}"/>
    <dgm:cxn modelId="{10915F36-43FB-4867-8458-10DC959A90DD}" srcId="{E60466CD-A350-46F4-9115-D04549983615}" destId="{9ADCC993-7B1F-48F5-ADE9-27B74164C080}" srcOrd="3" destOrd="0" parTransId="{2042B437-A626-4D04-863A-C67A8336951C}" sibTransId="{8CD553E6-D734-4B90-8807-961DB31BAE68}"/>
    <dgm:cxn modelId="{5579FCAF-01DA-46E0-8912-FD2EA068DB58}" type="presOf" srcId="{FCDCA2F8-71F1-4767-A252-600D53253190}" destId="{EBEB1F0E-C0D6-4F95-BDC2-0A43E9F21597}" srcOrd="0" destOrd="0" presId="urn:microsoft.com/office/officeart/2005/8/layout/orgChart1"/>
    <dgm:cxn modelId="{97ACA537-7919-4B56-A226-E79A9726D167}" type="presOf" srcId="{22DABE9D-AF7F-4916-93BA-E53367BAECC7}" destId="{CAFDB3A2-9A51-4751-9AB6-1928A03079CA}" srcOrd="1" destOrd="0" presId="urn:microsoft.com/office/officeart/2005/8/layout/orgChart1"/>
    <dgm:cxn modelId="{E5CCF954-A2C5-44B4-9FAB-2E1BE59DA021}" type="presOf" srcId="{98C00CF9-F573-4E1B-8DAE-CC35170997C3}" destId="{D688C61D-FD02-4BF4-9CE9-F1E80F9EE4FF}" srcOrd="0" destOrd="0" presId="urn:microsoft.com/office/officeart/2005/8/layout/orgChart1"/>
    <dgm:cxn modelId="{C2DD1D0E-23D6-40D0-A697-7A1F69CCEBAF}" type="presOf" srcId="{7105B071-DBC4-4F43-B1AF-A003B3DCC0D2}" destId="{BCB2392E-88B9-42DF-90F9-1F19A9EF3594}" srcOrd="1" destOrd="0" presId="urn:microsoft.com/office/officeart/2005/8/layout/orgChart1"/>
    <dgm:cxn modelId="{658861FA-E2DE-42E7-B447-174745AAB00E}" type="presOf" srcId="{9AC6185A-1395-4C74-9DC1-F605959C0407}" destId="{322AB105-882B-42A7-BFD1-CCE1C03B6A89}" srcOrd="0" destOrd="0" presId="urn:microsoft.com/office/officeart/2005/8/layout/orgChart1"/>
    <dgm:cxn modelId="{9877D768-ED01-4D30-B2E7-935D7CE5E0FF}" srcId="{9E67BE43-355C-4EC8-8128-B097F743EF6F}" destId="{4634B150-C299-4AF8-A25F-3C7753F8DBB1}" srcOrd="0" destOrd="0" parTransId="{2338F122-88B8-4178-BB0E-D68B44851775}" sibTransId="{C0E9A0BE-FEB2-439F-AE94-F65A209709D9}"/>
    <dgm:cxn modelId="{F559841D-8D33-4E07-92A2-846C798F798A}" type="presOf" srcId="{619DEEB9-9DFE-4946-94DC-36B64D2D8F6D}" destId="{0FDCCED2-EA96-4282-AE75-4A10C99EBFFE}" srcOrd="0" destOrd="0" presId="urn:microsoft.com/office/officeart/2005/8/layout/orgChart1"/>
    <dgm:cxn modelId="{77B9FE73-0982-4816-9401-F250FBBCC3B8}" type="presOf" srcId="{E60466CD-A350-46F4-9115-D04549983615}" destId="{A141CB1A-5534-4C27-9F7E-09098D8EBEC6}" srcOrd="0" destOrd="0" presId="urn:microsoft.com/office/officeart/2005/8/layout/orgChart1"/>
    <dgm:cxn modelId="{87F4FAD8-486D-4E00-8197-87EC3AE4A92A}" srcId="{0DEC7C12-E0D8-4AB2-B978-B1DABF257688}" destId="{FCDCA2F8-71F1-4767-A252-600D53253190}" srcOrd="0" destOrd="0" parTransId="{7FBF5826-B398-4A6B-8345-5DFCEC2632B1}" sibTransId="{5C7E3657-4CCB-4D99-8BBC-714FF6C17274}"/>
    <dgm:cxn modelId="{78D95424-796B-4AE1-B09A-F9EDAEC38463}" type="presOf" srcId="{085B49DB-0B69-4DFD-B3A1-01E96C6A434D}" destId="{3944B0BF-2526-4A32-88D5-A3E613D2BB3F}" srcOrd="1" destOrd="0" presId="urn:microsoft.com/office/officeart/2005/8/layout/orgChart1"/>
    <dgm:cxn modelId="{8FAF258C-B1E2-4E2E-B436-BFAD777FE96C}" srcId="{0DEC7C12-E0D8-4AB2-B978-B1DABF257688}" destId="{21FD9C05-66DB-4405-B795-62D052B52D05}" srcOrd="2" destOrd="0" parTransId="{B58FEEA4-85B0-42CA-8292-1E2D83E17F35}" sibTransId="{B3DB674F-7282-45FA-855A-D794050503A3}"/>
    <dgm:cxn modelId="{3387DAE3-EA1C-457C-B84B-FA3D6A9B8536}" type="presOf" srcId="{0DEC7C12-E0D8-4AB2-B978-B1DABF257688}" destId="{6C8CDA26-59AB-49C6-93A5-8D64A5BC7860}" srcOrd="0" destOrd="0" presId="urn:microsoft.com/office/officeart/2005/8/layout/orgChart1"/>
    <dgm:cxn modelId="{C0A6A059-065F-49D8-87C3-F6A800F72975}" type="presOf" srcId="{9E67BE43-355C-4EC8-8128-B097F743EF6F}" destId="{BE315EC5-9744-4688-B95F-4E7E5A462E03}" srcOrd="1" destOrd="0" presId="urn:microsoft.com/office/officeart/2005/8/layout/orgChart1"/>
    <dgm:cxn modelId="{F9550702-4457-4105-AACC-D141A4F8E06C}" type="presOf" srcId="{C0D21EB2-B09C-4B31-91B9-8D55C3679D7D}" destId="{24C284F0-8D93-4D44-B5EA-D5E8D889D085}" srcOrd="1" destOrd="0" presId="urn:microsoft.com/office/officeart/2005/8/layout/orgChart1"/>
    <dgm:cxn modelId="{F8D133B8-496F-49CA-8599-69039117AC74}" type="presOf" srcId="{3E7B209B-99E9-4732-8535-B6420FAA9EB0}" destId="{7D19548D-AF5B-45F7-B76A-B9FAD10DA945}" srcOrd="0" destOrd="0" presId="urn:microsoft.com/office/officeart/2005/8/layout/orgChart1"/>
    <dgm:cxn modelId="{711F84AC-E796-4A2C-A288-5A750E997709}" type="presOf" srcId="{948EEDFB-45FB-4771-B908-717F06E94E53}" destId="{A920620F-8E55-45D3-902D-7DF7167239D8}" srcOrd="0" destOrd="0" presId="urn:microsoft.com/office/officeart/2005/8/layout/orgChart1"/>
    <dgm:cxn modelId="{520EB5C1-696B-442B-9EFA-5DC1738A2CA7}" srcId="{05A92A2D-8FFF-4E3D-84E8-0BB1916EF9EA}" destId="{9E67BE43-355C-4EC8-8128-B097F743EF6F}" srcOrd="1" destOrd="0" parTransId="{85F688BE-7D54-4BD3-8D20-16D607238215}" sibTransId="{9EEA4EFD-888E-4BB5-BD39-3EC23893F363}"/>
    <dgm:cxn modelId="{EFC68AA0-5306-455B-8564-3975F0D60B35}" type="presOf" srcId="{324CC68E-91C0-4E13-8D05-A2E17152C8BB}" destId="{4C525882-AC5A-4447-9D82-2A9727ADD812}" srcOrd="1" destOrd="0" presId="urn:microsoft.com/office/officeart/2005/8/layout/orgChart1"/>
    <dgm:cxn modelId="{4AF03A35-817A-4207-883F-1145147551DF}" type="presOf" srcId="{1750B809-68B4-494A-AF93-3C1F5FFF5062}" destId="{0F159758-F441-4D8C-AEE1-9309EDC09E6C}" srcOrd="0" destOrd="0" presId="urn:microsoft.com/office/officeart/2005/8/layout/orgChart1"/>
    <dgm:cxn modelId="{FB41C467-861E-4FB2-AF18-9DF3F4AB7CB4}" type="presOf" srcId="{9ADCC993-7B1F-48F5-ADE9-27B74164C080}" destId="{278A9DE4-8DE7-47A2-8D90-A0EED2C32556}" srcOrd="0" destOrd="0" presId="urn:microsoft.com/office/officeart/2005/8/layout/orgChart1"/>
    <dgm:cxn modelId="{E40C66E4-C28D-4CC4-840C-EF1E2971E853}" type="presOf" srcId="{21FD9C05-66DB-4405-B795-62D052B52D05}" destId="{6BAB85EC-F9DC-42CA-AD39-F19B2CFFEE82}" srcOrd="1" destOrd="0" presId="urn:microsoft.com/office/officeart/2005/8/layout/orgChart1"/>
    <dgm:cxn modelId="{CC4F7C4A-CEF0-4414-96E2-371C66C97005}" type="presOf" srcId="{7105B071-DBC4-4F43-B1AF-A003B3DCC0D2}" destId="{06298EFD-D1DB-486C-A22C-BCB95BF52930}" srcOrd="0" destOrd="0" presId="urn:microsoft.com/office/officeart/2005/8/layout/orgChart1"/>
    <dgm:cxn modelId="{2D3D531A-4BD6-4BE7-BB89-9ABD7A031C67}" type="presOf" srcId="{21FD9C05-66DB-4405-B795-62D052B52D05}" destId="{F426A612-7524-4F57-972A-1D5956A752DF}" srcOrd="0" destOrd="0" presId="urn:microsoft.com/office/officeart/2005/8/layout/orgChart1"/>
    <dgm:cxn modelId="{E3C971AA-6B47-4950-9FFD-72A6C29BF797}" type="presOf" srcId="{BAF321E1-2A80-4FED-AC0F-1E3B302A6EF1}" destId="{7ED864D9-C85B-4B69-98F3-0EFE469CB35B}" srcOrd="0" destOrd="0" presId="urn:microsoft.com/office/officeart/2005/8/layout/orgChart1"/>
    <dgm:cxn modelId="{EE5EBE98-3176-48A5-A896-9B66277BC82D}" srcId="{1750B809-68B4-494A-AF93-3C1F5FFF5062}" destId="{5591D000-72F7-4216-BF6B-16FA1B2C1A19}" srcOrd="2" destOrd="0" parTransId="{98C00CF9-F573-4E1B-8DAE-CC35170997C3}" sibTransId="{5C6D8E54-CFD8-41C0-AD20-837DACEF210A}"/>
    <dgm:cxn modelId="{78C90285-D0F4-4A2F-9A50-727D20BA5D43}" type="presOf" srcId="{B58FEEA4-85B0-42CA-8292-1E2D83E17F35}" destId="{69B8F2DF-B219-4C9F-ABA8-551D086C8538}" srcOrd="0" destOrd="0" presId="urn:microsoft.com/office/officeart/2005/8/layout/orgChart1"/>
    <dgm:cxn modelId="{502C27DD-3A8D-443E-A0C8-147BDB387DEA}" type="presOf" srcId="{324CC68E-91C0-4E13-8D05-A2E17152C8BB}" destId="{06919D50-67C9-4024-A49C-1B035BA2BE7B}" srcOrd="0" destOrd="0" presId="urn:microsoft.com/office/officeart/2005/8/layout/orgChart1"/>
    <dgm:cxn modelId="{1CA051F8-B6A9-4A79-9DB6-410678EAA457}" srcId="{05A92A2D-8FFF-4E3D-84E8-0BB1916EF9EA}" destId="{CEE6ED11-B48B-42D4-A022-C129ED93DE02}" srcOrd="0" destOrd="0" parTransId="{63721FDA-7DD9-40E4-8293-B1A2233AABFA}" sibTransId="{84264616-FE7B-471F-A451-2CB07A09D3AB}"/>
    <dgm:cxn modelId="{5215F7F0-DC92-48C3-9C9B-58B2CCF9E850}" type="presOf" srcId="{729B1D45-7DB3-4A31-924E-5539975944DA}" destId="{797D3232-9AE5-424C-BF44-C67B11850F9E}" srcOrd="0" destOrd="0" presId="urn:microsoft.com/office/officeart/2005/8/layout/orgChart1"/>
    <dgm:cxn modelId="{69799F46-CF9E-4CF7-B277-6B81146C4D37}" type="presOf" srcId="{FCDCA2F8-71F1-4767-A252-600D53253190}" destId="{069004BA-F69B-4DD5-9F13-C5CB83B42403}" srcOrd="1" destOrd="0" presId="urn:microsoft.com/office/officeart/2005/8/layout/orgChart1"/>
    <dgm:cxn modelId="{F997098F-0BBE-4857-A800-F3BEF3D53FA8}" srcId="{1750B809-68B4-494A-AF93-3C1F5FFF5062}" destId="{324CC68E-91C0-4E13-8D05-A2E17152C8BB}" srcOrd="1" destOrd="0" parTransId="{6C487981-CDA8-4A90-B5F5-8FFE6CD45099}" sibTransId="{568CE901-72D0-4F6A-B318-2CC750751114}"/>
    <dgm:cxn modelId="{9E45185C-F6FC-4013-9B0A-95976C7BD5D2}" srcId="{B9D45015-B5E6-4F93-A54F-55E55D5E8E2C}" destId="{C8171AF3-34EE-48CF-A8FD-680D9FF7B8FB}" srcOrd="0" destOrd="0" parTransId="{405C309E-72F1-4BB3-8817-A2CF4699E085}" sibTransId="{00D4433E-5FF4-45A9-9366-5C5D47351AF7}"/>
    <dgm:cxn modelId="{EB5CE305-51F4-425D-9FC5-21AD26324B2F}" type="presOf" srcId="{F8871FE8-01C7-46BD-858A-E423033E2A51}" destId="{140A3F25-55E8-40BD-A758-6B746EF16DA4}" srcOrd="1" destOrd="0" presId="urn:microsoft.com/office/officeart/2005/8/layout/orgChart1"/>
    <dgm:cxn modelId="{E5E5D20E-3D1A-4670-B5EB-C46D0A92D3FC}" type="presOf" srcId="{F3BB2CD4-0F7A-4D98-82DE-FFA0BE91BE5C}" destId="{B0A75E07-3DD0-47C2-82C6-8B834604934D}" srcOrd="0" destOrd="0" presId="urn:microsoft.com/office/officeart/2005/8/layout/orgChart1"/>
    <dgm:cxn modelId="{3DBC2E27-B26B-4DAF-98EE-76278C4AA54C}" type="presOf" srcId="{1750B809-68B4-494A-AF93-3C1F5FFF5062}" destId="{79B86B09-EF45-4AE8-A3C0-D8A1831FFB76}" srcOrd="1" destOrd="0" presId="urn:microsoft.com/office/officeart/2005/8/layout/orgChart1"/>
    <dgm:cxn modelId="{391F4673-2BAA-41C0-BE78-D7F1758D69AC}" srcId="{E60466CD-A350-46F4-9115-D04549983615}" destId="{C0D21EB2-B09C-4B31-91B9-8D55C3679D7D}" srcOrd="2" destOrd="0" parTransId="{948EEDFB-45FB-4771-B908-717F06E94E53}" sibTransId="{3F8BD6C2-81C1-4AD3-AB10-1AFDD1980210}"/>
    <dgm:cxn modelId="{BC7C3AB9-3870-4A63-9644-3E17176E72EF}" type="presOf" srcId="{22DABE9D-AF7F-4916-93BA-E53367BAECC7}" destId="{71EAC77D-CB3E-465A-BA43-9DF50AAE3750}" srcOrd="0" destOrd="0" presId="urn:microsoft.com/office/officeart/2005/8/layout/orgChart1"/>
    <dgm:cxn modelId="{38D17EE6-8802-4533-9248-80307C609511}" type="presOf" srcId="{4634B150-C299-4AF8-A25F-3C7753F8DBB1}" destId="{489EB104-B3E6-4247-A5A1-1AD3BCD98D74}" srcOrd="1" destOrd="0" presId="urn:microsoft.com/office/officeart/2005/8/layout/orgChart1"/>
    <dgm:cxn modelId="{B307697C-A8FF-47C3-A1F0-25822F54B508}" type="presOf" srcId="{2042B437-A626-4D04-863A-C67A8336951C}" destId="{A41724CE-D73F-4DC0-BC0A-8C9D375B5A1A}" srcOrd="0" destOrd="0" presId="urn:microsoft.com/office/officeart/2005/8/layout/orgChart1"/>
    <dgm:cxn modelId="{6CEF479F-7621-4502-9B19-68C345F048EA}" srcId="{7105B071-DBC4-4F43-B1AF-A003B3DCC0D2}" destId="{085B49DB-0B69-4DFD-B3A1-01E96C6A434D}" srcOrd="1" destOrd="0" parTransId="{E0A5A419-1CE3-4788-B57C-DDD86A31FE52}" sibTransId="{7AA4ED38-6B8C-4A10-96A8-E0FE837C3653}"/>
    <dgm:cxn modelId="{A4CAE09B-7408-415C-8F22-26592ED8D606}" type="presOf" srcId="{8FECDB88-D8DA-4336-9315-66CD3AA5744C}" destId="{3AE0AA54-28B7-46A5-96A3-C3F81D0E4059}" srcOrd="0" destOrd="0" presId="urn:microsoft.com/office/officeart/2005/8/layout/orgChart1"/>
    <dgm:cxn modelId="{DB41561E-9749-48AE-A825-78629186E484}" type="presOf" srcId="{2338F122-88B8-4178-BB0E-D68B44851775}" destId="{9814FB92-70BA-4E23-A0D2-182213C83EEB}" srcOrd="0" destOrd="0" presId="urn:microsoft.com/office/officeart/2005/8/layout/orgChart1"/>
    <dgm:cxn modelId="{10B2DE7B-1C16-4042-A3DA-14591FFA41FB}" type="presOf" srcId="{5591D000-72F7-4216-BF6B-16FA1B2C1A19}" destId="{70A67F56-58D7-420C-A80F-7DC712EE07A9}" srcOrd="0" destOrd="0" presId="urn:microsoft.com/office/officeart/2005/8/layout/orgChart1"/>
    <dgm:cxn modelId="{74BF8D3C-2618-44BD-A4EF-A8FCBFA10B88}" type="presOf" srcId="{A3617491-3B4B-4223-9FC6-1D2C4F1E7D36}" destId="{6FD95273-3913-48D2-8104-3E33970622AB}" srcOrd="0" destOrd="0" presId="urn:microsoft.com/office/officeart/2005/8/layout/orgChart1"/>
    <dgm:cxn modelId="{35679D8B-1D06-41B2-A245-C9B98C14562D}" type="presOf" srcId="{3058A150-8CE8-415A-A126-6151E90C31A2}" destId="{8228AFE6-53A3-4086-BE28-7772D6F5A162}" srcOrd="1" destOrd="0" presId="urn:microsoft.com/office/officeart/2005/8/layout/orgChart1"/>
    <dgm:cxn modelId="{6EEAD10D-662D-4776-B231-21E52B988961}" type="presOf" srcId="{3058A150-8CE8-415A-A126-6151E90C31A2}" destId="{C8D55184-A394-48E3-A09E-C68E6EE66F65}" srcOrd="0" destOrd="0" presId="urn:microsoft.com/office/officeart/2005/8/layout/orgChart1"/>
    <dgm:cxn modelId="{1C9BB8BD-EB27-499B-850F-3714AD8D1E47}" type="presOf" srcId="{C8171AF3-34EE-48CF-A8FD-680D9FF7B8FB}" destId="{86008366-0FB7-4C92-BDC6-FF1E05B2B85A}" srcOrd="0" destOrd="0" presId="urn:microsoft.com/office/officeart/2005/8/layout/orgChart1"/>
    <dgm:cxn modelId="{B6802237-B7FE-4EE0-ABD2-0ECD1FFC5831}" srcId="{C8171AF3-34EE-48CF-A8FD-680D9FF7B8FB}" destId="{0DEC7C12-E0D8-4AB2-B978-B1DABF257688}" srcOrd="3" destOrd="0" parTransId="{67CAFB84-F0E5-466E-9125-FC66B6D13169}" sibTransId="{B9DA2F5B-96E4-450A-A03C-1FEED7BA8309}"/>
    <dgm:cxn modelId="{72E4CADA-5570-4C7B-B7AF-6EB38F01907F}" type="presOf" srcId="{729B1D45-7DB3-4A31-924E-5539975944DA}" destId="{0A438C88-0BF3-4380-B6AD-C88F77010F62}" srcOrd="1" destOrd="0" presId="urn:microsoft.com/office/officeart/2005/8/layout/orgChart1"/>
    <dgm:cxn modelId="{0F4BB24C-40FE-4CB7-9D7A-E28D68D0B11D}" type="presOf" srcId="{DB6FF365-3C04-4C88-AC04-5EFE0BBCF986}" destId="{E4C337BE-83FB-45E0-8E54-8408BBBF4FDC}" srcOrd="0" destOrd="0" presId="urn:microsoft.com/office/officeart/2005/8/layout/orgChart1"/>
    <dgm:cxn modelId="{E6176C74-FDC1-46E0-867B-F63DE5F2ECCA}" type="presOf" srcId="{1A9BF3A8-99DC-4CED-BDF4-3F0F6D9EAD68}" destId="{6F4D1C0A-E903-46EE-B5D3-1AEE7BC9D7B4}" srcOrd="0" destOrd="0" presId="urn:microsoft.com/office/officeart/2005/8/layout/orgChart1"/>
    <dgm:cxn modelId="{03757DE6-6EF0-41C3-87DD-A52DC9890422}" type="presOf" srcId="{085B49DB-0B69-4DFD-B3A1-01E96C6A434D}" destId="{2935C8D1-44E6-4B69-8643-30A7AFF510A9}" srcOrd="0" destOrd="0" presId="urn:microsoft.com/office/officeart/2005/8/layout/orgChart1"/>
    <dgm:cxn modelId="{3954844E-8914-48BB-8443-63BA3D876ABE}" srcId="{C8171AF3-34EE-48CF-A8FD-680D9FF7B8FB}" destId="{05A92A2D-8FFF-4E3D-84E8-0BB1916EF9EA}" srcOrd="6" destOrd="0" parTransId="{E701EEFF-1D15-4F43-AA48-B266F1BC78AF}" sibTransId="{9D35F4C4-01DD-47DF-A8A4-75160BA35DED}"/>
    <dgm:cxn modelId="{A7436675-1C27-4ABF-A28C-877DE64E4B86}" type="presOf" srcId="{4634B150-C299-4AF8-A25F-3C7753F8DBB1}" destId="{64B5EDB2-80C9-4CD2-BB49-46924D4B53C7}" srcOrd="0" destOrd="0" presId="urn:microsoft.com/office/officeart/2005/8/layout/orgChart1"/>
    <dgm:cxn modelId="{249BD61D-6821-43FA-90BF-FA945315962C}" type="presOf" srcId="{E60466CD-A350-46F4-9115-D04549983615}" destId="{13CD3C95-29DB-4D5E-83A4-DFDE319C8E8D}" srcOrd="1" destOrd="0" presId="urn:microsoft.com/office/officeart/2005/8/layout/orgChart1"/>
    <dgm:cxn modelId="{D700F8AE-07B1-4BBF-A1E4-E0D5E3E6C241}" type="presOf" srcId="{E701EEFF-1D15-4F43-AA48-B266F1BC78AF}" destId="{8EAA2FEE-DF21-4DA1-8122-94A2F3E3BFA9}" srcOrd="0" destOrd="0" presId="urn:microsoft.com/office/officeart/2005/8/layout/orgChart1"/>
    <dgm:cxn modelId="{01AB1225-9B53-4FE2-9988-EA02C9F32388}" type="presOf" srcId="{6C487981-CDA8-4A90-B5F5-8FFE6CD45099}" destId="{01DDCAAB-6E36-42A0-A33F-5D5E08F34D51}" srcOrd="0" destOrd="0" presId="urn:microsoft.com/office/officeart/2005/8/layout/orgChart1"/>
    <dgm:cxn modelId="{941F0072-CD5F-4D42-8E61-FEFF5512A292}" type="presOf" srcId="{85F688BE-7D54-4BD3-8D20-16D607238215}" destId="{5845D1F4-998D-4F53-BE72-834DBAB5C5F9}" srcOrd="0" destOrd="0" presId="urn:microsoft.com/office/officeart/2005/8/layout/orgChart1"/>
    <dgm:cxn modelId="{27500D67-3D2C-4AA8-976E-B315F13C6423}" srcId="{4A04A458-2E75-421E-B0F0-EB2EFD4306CB}" destId="{3058A150-8CE8-415A-A126-6151E90C31A2}" srcOrd="1" destOrd="0" parTransId="{3E7B209B-99E9-4732-8535-B6420FAA9EB0}" sibTransId="{F21090C5-D965-4178-A077-5A05A5EE5446}"/>
    <dgm:cxn modelId="{B5F0AB7F-B477-4AAB-B89E-5F5B3D61A09C}" type="presOf" srcId="{3173E8D3-AE31-4479-990E-A99923EAB414}" destId="{E7C11398-BA08-4CFB-A44E-F1542579EE80}" srcOrd="1" destOrd="0" presId="urn:microsoft.com/office/officeart/2005/8/layout/orgChart1"/>
    <dgm:cxn modelId="{3854563B-8D48-402E-BE67-26E97F5C26A2}" type="presOf" srcId="{3173E8D3-AE31-4479-990E-A99923EAB414}" destId="{0F224334-CA8E-458D-B951-DA775E6D701F}" srcOrd="0" destOrd="0" presId="urn:microsoft.com/office/officeart/2005/8/layout/orgChart1"/>
    <dgm:cxn modelId="{B092D5DF-AEC8-41CC-A766-C6A6ADEFA600}" type="presOf" srcId="{8CCB897D-0D51-49A7-B545-8E54140928D2}" destId="{29AA053E-2059-4D09-9460-EAA076C1CCD4}" srcOrd="1" destOrd="0" presId="urn:microsoft.com/office/officeart/2005/8/layout/orgChart1"/>
    <dgm:cxn modelId="{A8C3C30C-E8D6-4022-9ECB-6FF06A2B23A2}" type="presOf" srcId="{7FBF5826-B398-4A6B-8345-5DFCEC2632B1}" destId="{6D739ACB-37B2-4626-AFBC-25D3FA2DFE32}" srcOrd="0" destOrd="0" presId="urn:microsoft.com/office/officeart/2005/8/layout/orgChart1"/>
    <dgm:cxn modelId="{3E33F669-CE33-4597-A555-469777FC9115}" srcId="{C8171AF3-34EE-48CF-A8FD-680D9FF7B8FB}" destId="{1750B809-68B4-494A-AF93-3C1F5FFF5062}" srcOrd="1" destOrd="0" parTransId="{BAF321E1-2A80-4FED-AC0F-1E3B302A6EF1}" sibTransId="{A82A1714-7C2C-434E-AE2B-D0C8B9C88E7A}"/>
    <dgm:cxn modelId="{3DEA8D2E-3E5A-455E-AB9A-4EB306DFC246}" type="presOf" srcId="{05A92A2D-8FFF-4E3D-84E8-0BB1916EF9EA}" destId="{14EE1DC8-EF38-4843-9CE4-91BE257EBD0D}" srcOrd="0" destOrd="0" presId="urn:microsoft.com/office/officeart/2005/8/layout/orgChart1"/>
    <dgm:cxn modelId="{1A7F00EA-1060-418C-9C48-ED4E4F71E5F2}" srcId="{1750B809-68B4-494A-AF93-3C1F5FFF5062}" destId="{22DABE9D-AF7F-4916-93BA-E53367BAECC7}" srcOrd="0" destOrd="0" parTransId="{8FECDB88-D8DA-4336-9315-66CD3AA5744C}" sibTransId="{98AEB074-F306-4469-87D3-5FD48966530D}"/>
    <dgm:cxn modelId="{AD49386D-191A-4A5C-A915-CA5374ADFA44}" type="presOf" srcId="{F8871FE8-01C7-46BD-858A-E423033E2A51}" destId="{518E444F-BCD3-46E6-B6C6-06387E56D459}" srcOrd="0" destOrd="0" presId="urn:microsoft.com/office/officeart/2005/8/layout/orgChart1"/>
    <dgm:cxn modelId="{24DCFF71-07FF-44EE-99C7-AB99C55D4EAF}" type="presOf" srcId="{8CCB897D-0D51-49A7-B545-8E54140928D2}" destId="{42D3BA41-8AEB-4F5C-ADED-0C6D67B6AC2D}" srcOrd="0" destOrd="0" presId="urn:microsoft.com/office/officeart/2005/8/layout/orgChart1"/>
    <dgm:cxn modelId="{742FF863-8EB0-420D-96C6-90AF6EE6D992}" type="presOf" srcId="{37F5E037-746E-4D4B-B2F2-522AFC0AD521}" destId="{3D1D5A5B-E9C2-41AF-A10E-9B8D7DF01C11}" srcOrd="0" destOrd="0" presId="urn:microsoft.com/office/officeart/2005/8/layout/orgChart1"/>
    <dgm:cxn modelId="{8D716921-DB82-4624-94EC-D21E572ADE90}" type="presOf" srcId="{9ADCC993-7B1F-48F5-ADE9-27B74164C080}" destId="{75BCB910-98EE-4908-957A-A8743BBEBA08}" srcOrd="1" destOrd="0" presId="urn:microsoft.com/office/officeart/2005/8/layout/orgChart1"/>
    <dgm:cxn modelId="{2E78F6EB-1695-425D-9AB5-F9C1A4E88CC5}" type="presOf" srcId="{E0A5A419-1CE3-4788-B57C-DDD86A31FE52}" destId="{BDE5A372-D171-4401-BF13-9DAAC2A6012C}" srcOrd="0" destOrd="0" presId="urn:microsoft.com/office/officeart/2005/8/layout/orgChart1"/>
    <dgm:cxn modelId="{A2A690A8-A6C7-48E3-8EF8-F58C116DFE7D}" type="presOf" srcId="{4A04A458-2E75-421E-B0F0-EB2EFD4306CB}" destId="{163AAB43-BA7D-418E-885B-6B4BA1FC88AF}" srcOrd="1" destOrd="0" presId="urn:microsoft.com/office/officeart/2005/8/layout/orgChart1"/>
    <dgm:cxn modelId="{A66E46D6-38F3-4E96-AC66-56818064281F}" type="presOf" srcId="{619DEEB9-9DFE-4946-94DC-36B64D2D8F6D}" destId="{F56310A5-DB7F-4079-AC99-057413446370}" srcOrd="1" destOrd="0" presId="urn:microsoft.com/office/officeart/2005/8/layout/orgChart1"/>
    <dgm:cxn modelId="{91781AE8-8CCC-4052-BA63-C88AEE69DDBD}" type="presOf" srcId="{9E67BE43-355C-4EC8-8128-B097F743EF6F}" destId="{793B797E-B720-4927-AAF0-2768CB2E8E8F}" srcOrd="0" destOrd="0" presId="urn:microsoft.com/office/officeart/2005/8/layout/orgChart1"/>
    <dgm:cxn modelId="{AFC0AEA3-0EC2-43E7-8C98-8BC1F7B0BC71}" srcId="{C8171AF3-34EE-48CF-A8FD-680D9FF7B8FB}" destId="{DB6FF365-3C04-4C88-AC04-5EFE0BBCF986}" srcOrd="0" destOrd="0" parTransId="{1A9BF3A8-99DC-4CED-BDF4-3F0F6D9EAD68}" sibTransId="{2B65309F-2275-4496-89E6-F375DE905C78}"/>
    <dgm:cxn modelId="{7ED4B604-CC8B-4C05-BD87-372F23E1E1EA}" type="presOf" srcId="{883152E6-D741-49B6-8985-371A14C53B9C}" destId="{1A215417-D9B2-488C-9B42-0001A0A1C998}" srcOrd="0" destOrd="0" presId="urn:microsoft.com/office/officeart/2005/8/layout/orgChart1"/>
    <dgm:cxn modelId="{399454B9-DBC3-4B77-B74F-E4B41C1656D5}" type="presOf" srcId="{4BE5201E-8D76-488B-BA9A-3E26D7B163B8}" destId="{924693C7-62D8-4135-9367-64742655FA19}" srcOrd="0" destOrd="0" presId="urn:microsoft.com/office/officeart/2005/8/layout/orgChart1"/>
    <dgm:cxn modelId="{CB59B499-F537-4DA8-BA93-5092E4B85A00}" srcId="{C8171AF3-34EE-48CF-A8FD-680D9FF7B8FB}" destId="{7105B071-DBC4-4F43-B1AF-A003B3DCC0D2}" srcOrd="2" destOrd="0" parTransId="{9540747C-EA60-41C9-A769-5B173C457043}" sibTransId="{37902825-37ED-4EBC-9DB1-3BD677042FF5}"/>
    <dgm:cxn modelId="{694B815E-D8DB-4736-A924-BDDAFCA83712}" type="presOf" srcId="{ADD86D5A-3818-46F4-828A-CD7D156A7E8F}" destId="{552F1557-B1B0-4F04-AAA9-6E65B036789B}" srcOrd="0" destOrd="0" presId="urn:microsoft.com/office/officeart/2005/8/layout/orgChart1"/>
    <dgm:cxn modelId="{4C4A2796-9418-4408-9D7C-47F2CC6B7FE6}" srcId="{C8171AF3-34EE-48CF-A8FD-680D9FF7B8FB}" destId="{4A04A458-2E75-421E-B0F0-EB2EFD4306CB}" srcOrd="5" destOrd="0" parTransId="{A0887291-0C11-47FE-ACFD-38527019AED1}" sibTransId="{379174AA-F911-4244-A0D0-293896903DA6}"/>
    <dgm:cxn modelId="{7F17504E-15CB-426D-BF96-2F5E19E7F908}" srcId="{0DEC7C12-E0D8-4AB2-B978-B1DABF257688}" destId="{619DEEB9-9DFE-4946-94DC-36B64D2D8F6D}" srcOrd="1" destOrd="0" parTransId="{37F5E037-746E-4D4B-B2F2-522AFC0AD521}" sibTransId="{CD8B3F8E-8765-4AC6-80F6-6F949B48FC0F}"/>
    <dgm:cxn modelId="{BB766428-A3FB-4041-A53D-7ED535E5115B}" type="presOf" srcId="{B9D45015-B5E6-4F93-A54F-55E55D5E8E2C}" destId="{AB506FE9-A7A2-45F8-9AC7-AB6322D23430}" srcOrd="0" destOrd="0" presId="urn:microsoft.com/office/officeart/2005/8/layout/orgChart1"/>
    <dgm:cxn modelId="{A4F14610-AD66-482F-A4BE-E413064B3E15}" type="presOf" srcId="{A0887291-0C11-47FE-ACFD-38527019AED1}" destId="{C2D90F70-AABF-4A7A-9E41-291CAD9CADFB}" srcOrd="0" destOrd="0" presId="urn:microsoft.com/office/officeart/2005/8/layout/orgChart1"/>
    <dgm:cxn modelId="{34C70F4C-FBBC-491E-AB14-6C3A65B73321}" type="presOf" srcId="{05A92A2D-8FFF-4E3D-84E8-0BB1916EF9EA}" destId="{4156D1EB-08BA-466E-8B3B-AF63E19FD98A}" srcOrd="1" destOrd="0" presId="urn:microsoft.com/office/officeart/2005/8/layout/orgChart1"/>
    <dgm:cxn modelId="{E7501AC7-0242-45B3-9F80-6C15F2A8A337}" type="presOf" srcId="{774F1A43-0155-4ECE-BCFB-4EA4031FBBBA}" destId="{0F9E97F4-5BBB-404A-B441-16A19A980104}" srcOrd="0" destOrd="0" presId="urn:microsoft.com/office/officeart/2005/8/layout/orgChart1"/>
    <dgm:cxn modelId="{CFA59144-8CD3-4E63-A579-542F606A2972}" type="presOf" srcId="{9540747C-EA60-41C9-A769-5B173C457043}" destId="{BF6B03BC-EFA2-4DA3-B89A-96DBFD8249F0}" srcOrd="0" destOrd="0" presId="urn:microsoft.com/office/officeart/2005/8/layout/orgChart1"/>
    <dgm:cxn modelId="{8121F5B5-EA9E-4237-8989-C31060853B4F}" type="presOf" srcId="{CEE6ED11-B48B-42D4-A022-C129ED93DE02}" destId="{50B9948C-7457-404E-ACF2-5F95D7658CD3}" srcOrd="1" destOrd="0" presId="urn:microsoft.com/office/officeart/2005/8/layout/orgChart1"/>
    <dgm:cxn modelId="{C18D07B1-1710-442F-B643-C2188AA2673D}" type="presOf" srcId="{0DEC7C12-E0D8-4AB2-B978-B1DABF257688}" destId="{E43385AA-4661-4C22-9B03-374E7C36019A}" srcOrd="1" destOrd="0" presId="urn:microsoft.com/office/officeart/2005/8/layout/orgChart1"/>
    <dgm:cxn modelId="{F3987790-7322-43B3-86D2-65B7F88A750D}" type="presOf" srcId="{883152E6-D741-49B6-8985-371A14C53B9C}" destId="{0E56C2AB-7141-4DAE-8D78-6062A02AF705}" srcOrd="1" destOrd="0" presId="urn:microsoft.com/office/officeart/2005/8/layout/orgChart1"/>
    <dgm:cxn modelId="{CC811AA6-28D5-4A54-87AD-76B119013EA5}" srcId="{E60466CD-A350-46F4-9115-D04549983615}" destId="{F8871FE8-01C7-46BD-858A-E423033E2A51}" srcOrd="1" destOrd="0" parTransId="{4BE5201E-8D76-488B-BA9A-3E26D7B163B8}" sibTransId="{42B02DA0-89E6-4AE1-91E3-9563DD04F7B7}"/>
    <dgm:cxn modelId="{5DEC91F3-52A0-4218-8787-BBF335BAA3E3}" srcId="{4A04A458-2E75-421E-B0F0-EB2EFD4306CB}" destId="{8CCB897D-0D51-49A7-B545-8E54140928D2}" srcOrd="0" destOrd="0" parTransId="{A3617491-3B4B-4223-9FC6-1D2C4F1E7D36}" sibTransId="{44183F37-D395-4DDF-B099-BDD0BFC89CCA}"/>
    <dgm:cxn modelId="{96F9A69D-BA47-45E5-B0EE-AD74838FB90D}" type="presOf" srcId="{4A04A458-2E75-421E-B0F0-EB2EFD4306CB}" destId="{EF3C0A90-A087-41DF-8176-41FE4F3AD08F}" srcOrd="0" destOrd="0" presId="urn:microsoft.com/office/officeart/2005/8/layout/orgChart1"/>
    <dgm:cxn modelId="{4AAA7251-EA61-453C-9423-F4248F1FBCC6}" srcId="{E60466CD-A350-46F4-9115-D04549983615}" destId="{883152E6-D741-49B6-8985-371A14C53B9C}" srcOrd="0" destOrd="0" parTransId="{774F1A43-0155-4ECE-BCFB-4EA4031FBBBA}" sibTransId="{79F30A15-D51D-460A-A0DC-9657B9E8C39B}"/>
    <dgm:cxn modelId="{CC9921BA-BDB7-421E-99E0-431FDBF8CE30}" type="presOf" srcId="{CEE6ED11-B48B-42D4-A022-C129ED93DE02}" destId="{D06564C4-2C89-4816-933F-CC34A1081437}" srcOrd="0" destOrd="0" presId="urn:microsoft.com/office/officeart/2005/8/layout/orgChart1"/>
    <dgm:cxn modelId="{0A569C71-B9E8-4E7F-9E24-5DAB672EE859}" type="presOf" srcId="{63721FDA-7DD9-40E4-8293-B1A2233AABFA}" destId="{A0FE0C4C-626D-4044-8688-2DF4D8FFFCE3}" srcOrd="0" destOrd="0" presId="urn:microsoft.com/office/officeart/2005/8/layout/orgChart1"/>
    <dgm:cxn modelId="{1674313E-3354-4CDE-9B34-970A98C8E774}" type="presOf" srcId="{C0D21EB2-B09C-4B31-91B9-8D55C3679D7D}" destId="{29137021-6411-4F11-A186-8919F9C4A72C}" srcOrd="0" destOrd="0" presId="urn:microsoft.com/office/officeart/2005/8/layout/orgChart1"/>
    <dgm:cxn modelId="{5BD76F6B-833A-446D-9725-87BE94F6FDEC}" type="presParOf" srcId="{AB506FE9-A7A2-45F8-9AC7-AB6322D23430}" destId="{C1767C68-5D49-4EEF-9AAD-D643753C2C3E}" srcOrd="0" destOrd="0" presId="urn:microsoft.com/office/officeart/2005/8/layout/orgChart1"/>
    <dgm:cxn modelId="{4D945518-9CEE-4426-AAD9-C5436B25DB72}" type="presParOf" srcId="{C1767C68-5D49-4EEF-9AAD-D643753C2C3E}" destId="{D84BA9FC-799C-4401-A8D1-0E85CCD3593F}" srcOrd="0" destOrd="0" presId="urn:microsoft.com/office/officeart/2005/8/layout/orgChart1"/>
    <dgm:cxn modelId="{6B9FDC19-F3E0-43B9-A748-6E51EBC2CF87}" type="presParOf" srcId="{D84BA9FC-799C-4401-A8D1-0E85CCD3593F}" destId="{86008366-0FB7-4C92-BDC6-FF1E05B2B85A}" srcOrd="0" destOrd="0" presId="urn:microsoft.com/office/officeart/2005/8/layout/orgChart1"/>
    <dgm:cxn modelId="{6F42DA92-30C8-4F72-957A-085A57A1B300}" type="presParOf" srcId="{D84BA9FC-799C-4401-A8D1-0E85CCD3593F}" destId="{5D5B8DCB-5E8E-4490-8208-5EDF49A90367}" srcOrd="1" destOrd="0" presId="urn:microsoft.com/office/officeart/2005/8/layout/orgChart1"/>
    <dgm:cxn modelId="{093618B3-2C2F-43A2-92F6-E7C413585531}" type="presParOf" srcId="{C1767C68-5D49-4EEF-9AAD-D643753C2C3E}" destId="{94D58B70-920F-4902-80D3-B45422A45057}" srcOrd="1" destOrd="0" presId="urn:microsoft.com/office/officeart/2005/8/layout/orgChart1"/>
    <dgm:cxn modelId="{EF296EC7-DC50-4C8F-8EBA-F6D1E9A767FE}" type="presParOf" srcId="{94D58B70-920F-4902-80D3-B45422A45057}" destId="{7ED864D9-C85B-4B69-98F3-0EFE469CB35B}" srcOrd="0" destOrd="0" presId="urn:microsoft.com/office/officeart/2005/8/layout/orgChart1"/>
    <dgm:cxn modelId="{9A642FE1-5BB8-4C6A-BB3C-DD6128DA13F7}" type="presParOf" srcId="{94D58B70-920F-4902-80D3-B45422A45057}" destId="{8D629FDB-FF2F-44B6-8FB6-4101F16390AF}" srcOrd="1" destOrd="0" presId="urn:microsoft.com/office/officeart/2005/8/layout/orgChart1"/>
    <dgm:cxn modelId="{F58D2DE5-7474-44F8-9488-41BE3D9E0911}" type="presParOf" srcId="{8D629FDB-FF2F-44B6-8FB6-4101F16390AF}" destId="{6462C3E2-E2F3-4A8F-B6D3-1B0CF0A9B2D1}" srcOrd="0" destOrd="0" presId="urn:microsoft.com/office/officeart/2005/8/layout/orgChart1"/>
    <dgm:cxn modelId="{0BCD9334-F006-41D4-8875-4567BDA5AC99}" type="presParOf" srcId="{6462C3E2-E2F3-4A8F-B6D3-1B0CF0A9B2D1}" destId="{0F159758-F441-4D8C-AEE1-9309EDC09E6C}" srcOrd="0" destOrd="0" presId="urn:microsoft.com/office/officeart/2005/8/layout/orgChart1"/>
    <dgm:cxn modelId="{130A94F1-5E51-4E1D-B53A-48B23652B639}" type="presParOf" srcId="{6462C3E2-E2F3-4A8F-B6D3-1B0CF0A9B2D1}" destId="{79B86B09-EF45-4AE8-A3C0-D8A1831FFB76}" srcOrd="1" destOrd="0" presId="urn:microsoft.com/office/officeart/2005/8/layout/orgChart1"/>
    <dgm:cxn modelId="{0FF438AA-AAEF-42F4-AAA3-E919C84F0C72}" type="presParOf" srcId="{8D629FDB-FF2F-44B6-8FB6-4101F16390AF}" destId="{EC1D7D97-75AC-419A-88D7-6FF776F12AAA}" srcOrd="1" destOrd="0" presId="urn:microsoft.com/office/officeart/2005/8/layout/orgChart1"/>
    <dgm:cxn modelId="{36BA8B24-249E-4E64-9B49-F0DAE1ED7B0D}" type="presParOf" srcId="{EC1D7D97-75AC-419A-88D7-6FF776F12AAA}" destId="{3AE0AA54-28B7-46A5-96A3-C3F81D0E4059}" srcOrd="0" destOrd="0" presId="urn:microsoft.com/office/officeart/2005/8/layout/orgChart1"/>
    <dgm:cxn modelId="{57539050-8B77-4B95-9DE0-22491854B061}" type="presParOf" srcId="{EC1D7D97-75AC-419A-88D7-6FF776F12AAA}" destId="{FF9C2DD8-BD4E-442D-B494-9C985BA50BAB}" srcOrd="1" destOrd="0" presId="urn:microsoft.com/office/officeart/2005/8/layout/orgChart1"/>
    <dgm:cxn modelId="{0E27D0FD-C256-4DFD-9AED-65F79741D910}" type="presParOf" srcId="{FF9C2DD8-BD4E-442D-B494-9C985BA50BAB}" destId="{3D34A101-AED1-4395-8379-BFB858A8D3F9}" srcOrd="0" destOrd="0" presId="urn:microsoft.com/office/officeart/2005/8/layout/orgChart1"/>
    <dgm:cxn modelId="{FE45DB97-2780-4398-84C2-71F7ACC134AB}" type="presParOf" srcId="{3D34A101-AED1-4395-8379-BFB858A8D3F9}" destId="{71EAC77D-CB3E-465A-BA43-9DF50AAE3750}" srcOrd="0" destOrd="0" presId="urn:microsoft.com/office/officeart/2005/8/layout/orgChart1"/>
    <dgm:cxn modelId="{8A0F93EB-C317-4B3C-A76B-6423D8B7664C}" type="presParOf" srcId="{3D34A101-AED1-4395-8379-BFB858A8D3F9}" destId="{CAFDB3A2-9A51-4751-9AB6-1928A03079CA}" srcOrd="1" destOrd="0" presId="urn:microsoft.com/office/officeart/2005/8/layout/orgChart1"/>
    <dgm:cxn modelId="{6E640960-D837-4692-AC65-FEDB6FFBC7FE}" type="presParOf" srcId="{FF9C2DD8-BD4E-442D-B494-9C985BA50BAB}" destId="{07A81103-22E6-4783-9A1F-3D3050210F50}" srcOrd="1" destOrd="0" presId="urn:microsoft.com/office/officeart/2005/8/layout/orgChart1"/>
    <dgm:cxn modelId="{06437A8F-C43A-47F0-8643-CD49E54A3601}" type="presParOf" srcId="{FF9C2DD8-BD4E-442D-B494-9C985BA50BAB}" destId="{A76D2432-576C-4EB2-B84B-6CD8529DDDC8}" srcOrd="2" destOrd="0" presId="urn:microsoft.com/office/officeart/2005/8/layout/orgChart1"/>
    <dgm:cxn modelId="{5DA9512C-E466-4502-85D5-CEA36CC4FD6F}" type="presParOf" srcId="{EC1D7D97-75AC-419A-88D7-6FF776F12AAA}" destId="{01DDCAAB-6E36-42A0-A33F-5D5E08F34D51}" srcOrd="2" destOrd="0" presId="urn:microsoft.com/office/officeart/2005/8/layout/orgChart1"/>
    <dgm:cxn modelId="{93DE222F-8BA2-433B-BFD5-F6DB56AEEE31}" type="presParOf" srcId="{EC1D7D97-75AC-419A-88D7-6FF776F12AAA}" destId="{4F20F33B-24D3-4B62-BA81-EED7766EA2AF}" srcOrd="3" destOrd="0" presId="urn:microsoft.com/office/officeart/2005/8/layout/orgChart1"/>
    <dgm:cxn modelId="{4A939D1E-3DAD-4909-A909-41BDCB7F7C15}" type="presParOf" srcId="{4F20F33B-24D3-4B62-BA81-EED7766EA2AF}" destId="{A9906B95-4791-4B67-B4EA-DFC407343FCF}" srcOrd="0" destOrd="0" presId="urn:microsoft.com/office/officeart/2005/8/layout/orgChart1"/>
    <dgm:cxn modelId="{D1ACC220-288F-4DCB-8627-DF6066F61534}" type="presParOf" srcId="{A9906B95-4791-4B67-B4EA-DFC407343FCF}" destId="{06919D50-67C9-4024-A49C-1B035BA2BE7B}" srcOrd="0" destOrd="0" presId="urn:microsoft.com/office/officeart/2005/8/layout/orgChart1"/>
    <dgm:cxn modelId="{CDB6F36A-00D7-4A55-99BC-B14EA6F992D1}" type="presParOf" srcId="{A9906B95-4791-4B67-B4EA-DFC407343FCF}" destId="{4C525882-AC5A-4447-9D82-2A9727ADD812}" srcOrd="1" destOrd="0" presId="urn:microsoft.com/office/officeart/2005/8/layout/orgChart1"/>
    <dgm:cxn modelId="{A393B8E5-1856-42E9-8C05-8CE316CF3487}" type="presParOf" srcId="{4F20F33B-24D3-4B62-BA81-EED7766EA2AF}" destId="{8E0039D4-0291-4A22-9C0B-DF198B2D1BB4}" srcOrd="1" destOrd="0" presId="urn:microsoft.com/office/officeart/2005/8/layout/orgChart1"/>
    <dgm:cxn modelId="{1593A0A0-DECB-4204-BC87-448E7AFD6A12}" type="presParOf" srcId="{4F20F33B-24D3-4B62-BA81-EED7766EA2AF}" destId="{B2B5B96F-B286-40FA-8CD2-B0BEA93E0725}" srcOrd="2" destOrd="0" presId="urn:microsoft.com/office/officeart/2005/8/layout/orgChart1"/>
    <dgm:cxn modelId="{C636FBDA-3F91-4293-8CB6-198DA056356C}" type="presParOf" srcId="{EC1D7D97-75AC-419A-88D7-6FF776F12AAA}" destId="{D688C61D-FD02-4BF4-9CE9-F1E80F9EE4FF}" srcOrd="4" destOrd="0" presId="urn:microsoft.com/office/officeart/2005/8/layout/orgChart1"/>
    <dgm:cxn modelId="{B5033AEF-4ADD-415D-A74D-08D3C80606FA}" type="presParOf" srcId="{EC1D7D97-75AC-419A-88D7-6FF776F12AAA}" destId="{263813D1-6AA9-4041-8350-3564320B0389}" srcOrd="5" destOrd="0" presId="urn:microsoft.com/office/officeart/2005/8/layout/orgChart1"/>
    <dgm:cxn modelId="{935E10D7-2173-4620-BB31-155CAB322409}" type="presParOf" srcId="{263813D1-6AA9-4041-8350-3564320B0389}" destId="{224FE197-B53B-4472-BC08-D929C0D7D913}" srcOrd="0" destOrd="0" presId="urn:microsoft.com/office/officeart/2005/8/layout/orgChart1"/>
    <dgm:cxn modelId="{DE7FAF17-01B9-4049-9BCB-8C1F735B10CD}" type="presParOf" srcId="{224FE197-B53B-4472-BC08-D929C0D7D913}" destId="{70A67F56-58D7-420C-A80F-7DC712EE07A9}" srcOrd="0" destOrd="0" presId="urn:microsoft.com/office/officeart/2005/8/layout/orgChart1"/>
    <dgm:cxn modelId="{BA7D5252-58D8-41C2-9039-9D9D6C8EC50E}" type="presParOf" srcId="{224FE197-B53B-4472-BC08-D929C0D7D913}" destId="{8EE21C64-ED2D-4ACD-8536-1403221002CD}" srcOrd="1" destOrd="0" presId="urn:microsoft.com/office/officeart/2005/8/layout/orgChart1"/>
    <dgm:cxn modelId="{CE1B6E78-8E6E-429E-9631-FB51A119DCC9}" type="presParOf" srcId="{263813D1-6AA9-4041-8350-3564320B0389}" destId="{784B0258-3558-4C2D-9D06-7FBDEA1C37F8}" srcOrd="1" destOrd="0" presId="urn:microsoft.com/office/officeart/2005/8/layout/orgChart1"/>
    <dgm:cxn modelId="{55B01A20-5C9F-489B-8E4F-F53D394569B8}" type="presParOf" srcId="{263813D1-6AA9-4041-8350-3564320B0389}" destId="{C40D71AD-3D67-420F-B9D3-7E822FA58DC8}" srcOrd="2" destOrd="0" presId="urn:microsoft.com/office/officeart/2005/8/layout/orgChart1"/>
    <dgm:cxn modelId="{0DAC3A05-3C68-41CE-92F5-5249DE6E83A8}" type="presParOf" srcId="{8D629FDB-FF2F-44B6-8FB6-4101F16390AF}" destId="{E6A376EE-F366-4A9C-8919-A5134F63CCA8}" srcOrd="2" destOrd="0" presId="urn:microsoft.com/office/officeart/2005/8/layout/orgChart1"/>
    <dgm:cxn modelId="{648EA133-6059-4CF3-A022-B4F7F1E1036C}" type="presParOf" srcId="{94D58B70-920F-4902-80D3-B45422A45057}" destId="{BF6B03BC-EFA2-4DA3-B89A-96DBFD8249F0}" srcOrd="2" destOrd="0" presId="urn:microsoft.com/office/officeart/2005/8/layout/orgChart1"/>
    <dgm:cxn modelId="{189D3DF5-BCFF-41FD-A94C-864F33288B8B}" type="presParOf" srcId="{94D58B70-920F-4902-80D3-B45422A45057}" destId="{56A6DFD6-5DA8-429E-A78E-5EBA2BE6590C}" srcOrd="3" destOrd="0" presId="urn:microsoft.com/office/officeart/2005/8/layout/orgChart1"/>
    <dgm:cxn modelId="{EE5D628A-52DE-4DB3-9E52-16E64133AA48}" type="presParOf" srcId="{56A6DFD6-5DA8-429E-A78E-5EBA2BE6590C}" destId="{49EAEA10-4935-46AC-A887-0017A2F8BA81}" srcOrd="0" destOrd="0" presId="urn:microsoft.com/office/officeart/2005/8/layout/orgChart1"/>
    <dgm:cxn modelId="{7D9CDFBF-E5D7-4230-A6D7-174EB044577D}" type="presParOf" srcId="{49EAEA10-4935-46AC-A887-0017A2F8BA81}" destId="{06298EFD-D1DB-486C-A22C-BCB95BF52930}" srcOrd="0" destOrd="0" presId="urn:microsoft.com/office/officeart/2005/8/layout/orgChart1"/>
    <dgm:cxn modelId="{6CC23FB2-5265-4F84-9F8E-57A6B1A0CE6C}" type="presParOf" srcId="{49EAEA10-4935-46AC-A887-0017A2F8BA81}" destId="{BCB2392E-88B9-42DF-90F9-1F19A9EF3594}" srcOrd="1" destOrd="0" presId="urn:microsoft.com/office/officeart/2005/8/layout/orgChart1"/>
    <dgm:cxn modelId="{E9ADE676-ADD8-4B08-8D75-A6431E785726}" type="presParOf" srcId="{56A6DFD6-5DA8-429E-A78E-5EBA2BE6590C}" destId="{41594046-9DD2-47A9-9A42-A3707121FFE8}" srcOrd="1" destOrd="0" presId="urn:microsoft.com/office/officeart/2005/8/layout/orgChart1"/>
    <dgm:cxn modelId="{61DFF044-60CD-4CD5-9AB3-AB863955C446}" type="presParOf" srcId="{41594046-9DD2-47A9-9A42-A3707121FFE8}" destId="{552F1557-B1B0-4F04-AAA9-6E65B036789B}" srcOrd="0" destOrd="0" presId="urn:microsoft.com/office/officeart/2005/8/layout/orgChart1"/>
    <dgm:cxn modelId="{F6327299-DD7C-4065-9635-E398153C5F61}" type="presParOf" srcId="{41594046-9DD2-47A9-9A42-A3707121FFE8}" destId="{DCE14AF2-7781-4D60-8C70-43942D2556F7}" srcOrd="1" destOrd="0" presId="urn:microsoft.com/office/officeart/2005/8/layout/orgChart1"/>
    <dgm:cxn modelId="{778E4816-C585-469A-8A9D-A82917317796}" type="presParOf" srcId="{DCE14AF2-7781-4D60-8C70-43942D2556F7}" destId="{DDC4FBAE-A135-4AE5-AD5A-C7E2F027C70F}" srcOrd="0" destOrd="0" presId="urn:microsoft.com/office/officeart/2005/8/layout/orgChart1"/>
    <dgm:cxn modelId="{F2151F50-F099-4F6F-855D-9C586BE6EFB4}" type="presParOf" srcId="{DDC4FBAE-A135-4AE5-AD5A-C7E2F027C70F}" destId="{797D3232-9AE5-424C-BF44-C67B11850F9E}" srcOrd="0" destOrd="0" presId="urn:microsoft.com/office/officeart/2005/8/layout/orgChart1"/>
    <dgm:cxn modelId="{C62925A0-8839-432C-9801-CD8E51BD9EE7}" type="presParOf" srcId="{DDC4FBAE-A135-4AE5-AD5A-C7E2F027C70F}" destId="{0A438C88-0BF3-4380-B6AD-C88F77010F62}" srcOrd="1" destOrd="0" presId="urn:microsoft.com/office/officeart/2005/8/layout/orgChart1"/>
    <dgm:cxn modelId="{1DA59791-C2B5-4FF8-BFD5-C7B65F2D1FC0}" type="presParOf" srcId="{DCE14AF2-7781-4D60-8C70-43942D2556F7}" destId="{792AE01D-3A03-4263-B8DB-7207570C3C9F}" srcOrd="1" destOrd="0" presId="urn:microsoft.com/office/officeart/2005/8/layout/orgChart1"/>
    <dgm:cxn modelId="{5F69D140-9BA2-413F-BBF5-A2DA657767CE}" type="presParOf" srcId="{DCE14AF2-7781-4D60-8C70-43942D2556F7}" destId="{0B76AD96-B97D-4514-8723-2660C141A29A}" srcOrd="2" destOrd="0" presId="urn:microsoft.com/office/officeart/2005/8/layout/orgChart1"/>
    <dgm:cxn modelId="{ECD32EC9-8607-4FB1-BC17-6CC8B7122F17}" type="presParOf" srcId="{41594046-9DD2-47A9-9A42-A3707121FFE8}" destId="{BDE5A372-D171-4401-BF13-9DAAC2A6012C}" srcOrd="2" destOrd="0" presId="urn:microsoft.com/office/officeart/2005/8/layout/orgChart1"/>
    <dgm:cxn modelId="{9C6F5507-A5E3-4AC8-95E2-6A7C2D6EE363}" type="presParOf" srcId="{41594046-9DD2-47A9-9A42-A3707121FFE8}" destId="{49250434-541B-461E-88A0-552F1B492CAB}" srcOrd="3" destOrd="0" presId="urn:microsoft.com/office/officeart/2005/8/layout/orgChart1"/>
    <dgm:cxn modelId="{FCBA35D0-CB8A-4841-B2FD-A1A4F5348951}" type="presParOf" srcId="{49250434-541B-461E-88A0-552F1B492CAB}" destId="{7B5562E7-E41C-4C00-8B73-56383C8786E2}" srcOrd="0" destOrd="0" presId="urn:microsoft.com/office/officeart/2005/8/layout/orgChart1"/>
    <dgm:cxn modelId="{2EE9EF46-533C-4DBB-9FA9-C8BFFCAF08E2}" type="presParOf" srcId="{7B5562E7-E41C-4C00-8B73-56383C8786E2}" destId="{2935C8D1-44E6-4B69-8643-30A7AFF510A9}" srcOrd="0" destOrd="0" presId="urn:microsoft.com/office/officeart/2005/8/layout/orgChart1"/>
    <dgm:cxn modelId="{79D5C33F-8D60-434E-9186-20A2A4D11948}" type="presParOf" srcId="{7B5562E7-E41C-4C00-8B73-56383C8786E2}" destId="{3944B0BF-2526-4A32-88D5-A3E613D2BB3F}" srcOrd="1" destOrd="0" presId="urn:microsoft.com/office/officeart/2005/8/layout/orgChart1"/>
    <dgm:cxn modelId="{26CC4A4F-ACEA-4C63-B924-97F9BA679B33}" type="presParOf" srcId="{49250434-541B-461E-88A0-552F1B492CAB}" destId="{125CF82D-4731-4B4F-A49D-C6BBBCAF1355}" srcOrd="1" destOrd="0" presId="urn:microsoft.com/office/officeart/2005/8/layout/orgChart1"/>
    <dgm:cxn modelId="{54D8C468-EF24-4C1A-AA70-2A64B3D4E30F}" type="presParOf" srcId="{49250434-541B-461E-88A0-552F1B492CAB}" destId="{94B3E013-459D-4A64-AB52-5B917B9AE19B}" srcOrd="2" destOrd="0" presId="urn:microsoft.com/office/officeart/2005/8/layout/orgChart1"/>
    <dgm:cxn modelId="{66A8A631-6149-4E49-BCE7-5B7F3A48B165}" type="presParOf" srcId="{56A6DFD6-5DA8-429E-A78E-5EBA2BE6590C}" destId="{03893A82-FCF5-421C-88FB-FE169E09AFD1}" srcOrd="2" destOrd="0" presId="urn:microsoft.com/office/officeart/2005/8/layout/orgChart1"/>
    <dgm:cxn modelId="{67A628D5-2279-4519-87EE-5A5B5C4774A3}" type="presParOf" srcId="{94D58B70-920F-4902-80D3-B45422A45057}" destId="{23CB66A2-5731-4E8B-8F78-8FC585459060}" srcOrd="4" destOrd="0" presId="urn:microsoft.com/office/officeart/2005/8/layout/orgChart1"/>
    <dgm:cxn modelId="{B6CE5F0D-520E-4B5F-8181-BE67E5C3E770}" type="presParOf" srcId="{94D58B70-920F-4902-80D3-B45422A45057}" destId="{2EAE9174-C98B-416D-974A-DD361FCE81D5}" srcOrd="5" destOrd="0" presId="urn:microsoft.com/office/officeart/2005/8/layout/orgChart1"/>
    <dgm:cxn modelId="{65287A07-68BD-4A9C-901F-07DAD88F5B12}" type="presParOf" srcId="{2EAE9174-C98B-416D-974A-DD361FCE81D5}" destId="{A8975C11-CED8-430E-8C49-20F2B94C9CD3}" srcOrd="0" destOrd="0" presId="urn:microsoft.com/office/officeart/2005/8/layout/orgChart1"/>
    <dgm:cxn modelId="{2A06D800-790B-4D5D-8D90-EE576C481C1F}" type="presParOf" srcId="{A8975C11-CED8-430E-8C49-20F2B94C9CD3}" destId="{6C8CDA26-59AB-49C6-93A5-8D64A5BC7860}" srcOrd="0" destOrd="0" presId="urn:microsoft.com/office/officeart/2005/8/layout/orgChart1"/>
    <dgm:cxn modelId="{67284290-C38F-43CF-AF72-DD57F4B6F345}" type="presParOf" srcId="{A8975C11-CED8-430E-8C49-20F2B94C9CD3}" destId="{E43385AA-4661-4C22-9B03-374E7C36019A}" srcOrd="1" destOrd="0" presId="urn:microsoft.com/office/officeart/2005/8/layout/orgChart1"/>
    <dgm:cxn modelId="{673ADE2A-8639-49AE-8366-90781BDAD959}" type="presParOf" srcId="{2EAE9174-C98B-416D-974A-DD361FCE81D5}" destId="{28D1A076-0A7C-4426-9CA2-194BB55613D6}" srcOrd="1" destOrd="0" presId="urn:microsoft.com/office/officeart/2005/8/layout/orgChart1"/>
    <dgm:cxn modelId="{4CA575F2-D213-4C40-B5BC-02EADB35F092}" type="presParOf" srcId="{28D1A076-0A7C-4426-9CA2-194BB55613D6}" destId="{6D739ACB-37B2-4626-AFBC-25D3FA2DFE32}" srcOrd="0" destOrd="0" presId="urn:microsoft.com/office/officeart/2005/8/layout/orgChart1"/>
    <dgm:cxn modelId="{BBECA4F1-08B2-4F45-A2A1-AF298AC2FF9A}" type="presParOf" srcId="{28D1A076-0A7C-4426-9CA2-194BB55613D6}" destId="{FF5A1906-8A35-4781-9C2B-0B52593ECE21}" srcOrd="1" destOrd="0" presId="urn:microsoft.com/office/officeart/2005/8/layout/orgChart1"/>
    <dgm:cxn modelId="{C23DB378-226C-4EDB-88EA-3E623BD913DF}" type="presParOf" srcId="{FF5A1906-8A35-4781-9C2B-0B52593ECE21}" destId="{CF3AD12B-4CBA-4F01-9F80-45FA607B4E5D}" srcOrd="0" destOrd="0" presId="urn:microsoft.com/office/officeart/2005/8/layout/orgChart1"/>
    <dgm:cxn modelId="{FF9428D1-7082-4E77-AFD4-234BDD872315}" type="presParOf" srcId="{CF3AD12B-4CBA-4F01-9F80-45FA607B4E5D}" destId="{EBEB1F0E-C0D6-4F95-BDC2-0A43E9F21597}" srcOrd="0" destOrd="0" presId="urn:microsoft.com/office/officeart/2005/8/layout/orgChart1"/>
    <dgm:cxn modelId="{EAAAEC1C-41A0-45FC-9F9A-08B72BB44D2F}" type="presParOf" srcId="{CF3AD12B-4CBA-4F01-9F80-45FA607B4E5D}" destId="{069004BA-F69B-4DD5-9F13-C5CB83B42403}" srcOrd="1" destOrd="0" presId="urn:microsoft.com/office/officeart/2005/8/layout/orgChart1"/>
    <dgm:cxn modelId="{E4786AA4-4B66-4DD7-9B97-181B5DA5C46D}" type="presParOf" srcId="{FF5A1906-8A35-4781-9C2B-0B52593ECE21}" destId="{03ADA3F4-EAB7-4069-A58A-98A2FAFBDC54}" srcOrd="1" destOrd="0" presId="urn:microsoft.com/office/officeart/2005/8/layout/orgChart1"/>
    <dgm:cxn modelId="{1E94289C-6402-4DBA-AF0A-96B02549366A}" type="presParOf" srcId="{FF5A1906-8A35-4781-9C2B-0B52593ECE21}" destId="{3B57614E-8941-498F-A46E-F1CEBACFFBCC}" srcOrd="2" destOrd="0" presId="urn:microsoft.com/office/officeart/2005/8/layout/orgChart1"/>
    <dgm:cxn modelId="{C97FB7F9-DF97-4D84-ADE2-BC1E0833A76C}" type="presParOf" srcId="{28D1A076-0A7C-4426-9CA2-194BB55613D6}" destId="{3D1D5A5B-E9C2-41AF-A10E-9B8D7DF01C11}" srcOrd="2" destOrd="0" presId="urn:microsoft.com/office/officeart/2005/8/layout/orgChart1"/>
    <dgm:cxn modelId="{C5B8CC4A-6518-4E72-8DCD-59C84D85EEC7}" type="presParOf" srcId="{28D1A076-0A7C-4426-9CA2-194BB55613D6}" destId="{36272773-6097-469B-A6F2-8A8F55F4E164}" srcOrd="3" destOrd="0" presId="urn:microsoft.com/office/officeart/2005/8/layout/orgChart1"/>
    <dgm:cxn modelId="{9F4D51A7-4EEA-48E9-AE5E-9249D9089CF5}" type="presParOf" srcId="{36272773-6097-469B-A6F2-8A8F55F4E164}" destId="{AE617CFF-7D2A-4554-8617-ECE15E9A48B7}" srcOrd="0" destOrd="0" presId="urn:microsoft.com/office/officeart/2005/8/layout/orgChart1"/>
    <dgm:cxn modelId="{FB789977-DB92-444C-8855-6ECAA0C77D82}" type="presParOf" srcId="{AE617CFF-7D2A-4554-8617-ECE15E9A48B7}" destId="{0FDCCED2-EA96-4282-AE75-4A10C99EBFFE}" srcOrd="0" destOrd="0" presId="urn:microsoft.com/office/officeart/2005/8/layout/orgChart1"/>
    <dgm:cxn modelId="{7046E3EF-FC48-4DA2-B2E8-149E3A3A5CB7}" type="presParOf" srcId="{AE617CFF-7D2A-4554-8617-ECE15E9A48B7}" destId="{F56310A5-DB7F-4079-AC99-057413446370}" srcOrd="1" destOrd="0" presId="urn:microsoft.com/office/officeart/2005/8/layout/orgChart1"/>
    <dgm:cxn modelId="{691BAEA0-728F-471C-AC58-6047829EE1BB}" type="presParOf" srcId="{36272773-6097-469B-A6F2-8A8F55F4E164}" destId="{08341DAE-43D9-4A1F-85A2-B9A155C03A27}" srcOrd="1" destOrd="0" presId="urn:microsoft.com/office/officeart/2005/8/layout/orgChart1"/>
    <dgm:cxn modelId="{80EBBB7F-3CD5-4B5C-B837-81E6A724E153}" type="presParOf" srcId="{36272773-6097-469B-A6F2-8A8F55F4E164}" destId="{EEAE5A6C-576D-43D7-AC0A-22A33C13939C}" srcOrd="2" destOrd="0" presId="urn:microsoft.com/office/officeart/2005/8/layout/orgChart1"/>
    <dgm:cxn modelId="{F9EA024E-F44C-4F45-BCCD-5F5EE011E423}" type="presParOf" srcId="{28D1A076-0A7C-4426-9CA2-194BB55613D6}" destId="{69B8F2DF-B219-4C9F-ABA8-551D086C8538}" srcOrd="4" destOrd="0" presId="urn:microsoft.com/office/officeart/2005/8/layout/orgChart1"/>
    <dgm:cxn modelId="{A2DE3534-742C-495B-8A76-F8938E6B2BD4}" type="presParOf" srcId="{28D1A076-0A7C-4426-9CA2-194BB55613D6}" destId="{AFAB5B6B-64BC-4F1D-8ED2-1BBAF973A471}" srcOrd="5" destOrd="0" presId="urn:microsoft.com/office/officeart/2005/8/layout/orgChart1"/>
    <dgm:cxn modelId="{98E27106-7769-43ED-B190-FB46EC601492}" type="presParOf" srcId="{AFAB5B6B-64BC-4F1D-8ED2-1BBAF973A471}" destId="{655D6A84-E867-4DFC-91AD-0237CE2E4271}" srcOrd="0" destOrd="0" presId="urn:microsoft.com/office/officeart/2005/8/layout/orgChart1"/>
    <dgm:cxn modelId="{4CAB82BA-6CE6-4494-A1B9-60C3D153D024}" type="presParOf" srcId="{655D6A84-E867-4DFC-91AD-0237CE2E4271}" destId="{F426A612-7524-4F57-972A-1D5956A752DF}" srcOrd="0" destOrd="0" presId="urn:microsoft.com/office/officeart/2005/8/layout/orgChart1"/>
    <dgm:cxn modelId="{E8DD3390-3AD4-4D07-939B-DFAA6A690111}" type="presParOf" srcId="{655D6A84-E867-4DFC-91AD-0237CE2E4271}" destId="{6BAB85EC-F9DC-42CA-AD39-F19B2CFFEE82}" srcOrd="1" destOrd="0" presId="urn:microsoft.com/office/officeart/2005/8/layout/orgChart1"/>
    <dgm:cxn modelId="{6CF44486-E0CB-498C-80E3-91AE258F869F}" type="presParOf" srcId="{AFAB5B6B-64BC-4F1D-8ED2-1BBAF973A471}" destId="{6A553649-30EE-4EEF-9017-1EFEBFE21713}" srcOrd="1" destOrd="0" presId="urn:microsoft.com/office/officeart/2005/8/layout/orgChart1"/>
    <dgm:cxn modelId="{98386233-F83D-437E-9C2F-6823F318DDA4}" type="presParOf" srcId="{AFAB5B6B-64BC-4F1D-8ED2-1BBAF973A471}" destId="{2369BF0C-0318-45C8-A2C4-9005FA6AEC2B}" srcOrd="2" destOrd="0" presId="urn:microsoft.com/office/officeart/2005/8/layout/orgChart1"/>
    <dgm:cxn modelId="{FF8D918E-1884-4296-A74C-09100EEDBCCA}" type="presParOf" srcId="{2EAE9174-C98B-416D-974A-DD361FCE81D5}" destId="{17030030-5A79-4F0A-9624-E8668E2BF5B5}" srcOrd="2" destOrd="0" presId="urn:microsoft.com/office/officeart/2005/8/layout/orgChart1"/>
    <dgm:cxn modelId="{54C40A91-5749-44C3-8AA3-207AAC9C7A6D}" type="presParOf" srcId="{94D58B70-920F-4902-80D3-B45422A45057}" destId="{B0A75E07-3DD0-47C2-82C6-8B834604934D}" srcOrd="6" destOrd="0" presId="urn:microsoft.com/office/officeart/2005/8/layout/orgChart1"/>
    <dgm:cxn modelId="{31165BE5-3710-4429-B680-06E51D7B6E07}" type="presParOf" srcId="{94D58B70-920F-4902-80D3-B45422A45057}" destId="{5960DBF7-9931-46DB-9509-504BA441F8BE}" srcOrd="7" destOrd="0" presId="urn:microsoft.com/office/officeart/2005/8/layout/orgChart1"/>
    <dgm:cxn modelId="{B851C40A-4E7A-46A7-AC29-91E52BFCBC4F}" type="presParOf" srcId="{5960DBF7-9931-46DB-9509-504BA441F8BE}" destId="{411C6024-D407-44D9-BD33-BB3ED441DD74}" srcOrd="0" destOrd="0" presId="urn:microsoft.com/office/officeart/2005/8/layout/orgChart1"/>
    <dgm:cxn modelId="{A1BFA134-783E-4FBD-8498-0F2637BC2472}" type="presParOf" srcId="{411C6024-D407-44D9-BD33-BB3ED441DD74}" destId="{A141CB1A-5534-4C27-9F7E-09098D8EBEC6}" srcOrd="0" destOrd="0" presId="urn:microsoft.com/office/officeart/2005/8/layout/orgChart1"/>
    <dgm:cxn modelId="{A55F4749-0137-405A-AAC0-0C30E514C8C8}" type="presParOf" srcId="{411C6024-D407-44D9-BD33-BB3ED441DD74}" destId="{13CD3C95-29DB-4D5E-83A4-DFDE319C8E8D}" srcOrd="1" destOrd="0" presId="urn:microsoft.com/office/officeart/2005/8/layout/orgChart1"/>
    <dgm:cxn modelId="{0D57B056-C52A-4284-81AD-DD9806B3FC69}" type="presParOf" srcId="{5960DBF7-9931-46DB-9509-504BA441F8BE}" destId="{855DCC8E-0843-4CDC-BC1D-D8C308698DD5}" srcOrd="1" destOrd="0" presId="urn:microsoft.com/office/officeart/2005/8/layout/orgChart1"/>
    <dgm:cxn modelId="{0C3B83A3-C1F5-425E-BCAD-F66363CAFF26}" type="presParOf" srcId="{855DCC8E-0843-4CDC-BC1D-D8C308698DD5}" destId="{0F9E97F4-5BBB-404A-B441-16A19A980104}" srcOrd="0" destOrd="0" presId="urn:microsoft.com/office/officeart/2005/8/layout/orgChart1"/>
    <dgm:cxn modelId="{6B5ED6F4-480A-4E89-BA50-0F5C000B9A7B}" type="presParOf" srcId="{855DCC8E-0843-4CDC-BC1D-D8C308698DD5}" destId="{9FFCB9BF-63E9-4EDE-9CE1-118F6B3AF865}" srcOrd="1" destOrd="0" presId="urn:microsoft.com/office/officeart/2005/8/layout/orgChart1"/>
    <dgm:cxn modelId="{5A9B1DA7-0B67-4FF6-BC61-288A66BF6AA3}" type="presParOf" srcId="{9FFCB9BF-63E9-4EDE-9CE1-118F6B3AF865}" destId="{6F49D1D5-FAB6-4CB7-80C5-090C4586DB56}" srcOrd="0" destOrd="0" presId="urn:microsoft.com/office/officeart/2005/8/layout/orgChart1"/>
    <dgm:cxn modelId="{DA1CD089-D2C2-4E9F-8C15-28F7C7A92468}" type="presParOf" srcId="{6F49D1D5-FAB6-4CB7-80C5-090C4586DB56}" destId="{1A215417-D9B2-488C-9B42-0001A0A1C998}" srcOrd="0" destOrd="0" presId="urn:microsoft.com/office/officeart/2005/8/layout/orgChart1"/>
    <dgm:cxn modelId="{E5453BF7-540A-4A64-BAE1-616B987B0DB6}" type="presParOf" srcId="{6F49D1D5-FAB6-4CB7-80C5-090C4586DB56}" destId="{0E56C2AB-7141-4DAE-8D78-6062A02AF705}" srcOrd="1" destOrd="0" presId="urn:microsoft.com/office/officeart/2005/8/layout/orgChart1"/>
    <dgm:cxn modelId="{8B2CAA4F-3142-4AE9-B38B-F471EC73693C}" type="presParOf" srcId="{9FFCB9BF-63E9-4EDE-9CE1-118F6B3AF865}" destId="{7E24E057-504F-4FC8-8AFE-813EC70ABFF9}" srcOrd="1" destOrd="0" presId="urn:microsoft.com/office/officeart/2005/8/layout/orgChart1"/>
    <dgm:cxn modelId="{6399A1DD-F76D-4EF1-BD89-AEA1140CFA1F}" type="presParOf" srcId="{9FFCB9BF-63E9-4EDE-9CE1-118F6B3AF865}" destId="{391E45AA-0C8E-4AFB-95CF-675DC99186CA}" srcOrd="2" destOrd="0" presId="urn:microsoft.com/office/officeart/2005/8/layout/orgChart1"/>
    <dgm:cxn modelId="{A7272D99-A842-46FD-9869-FEA623879940}" type="presParOf" srcId="{855DCC8E-0843-4CDC-BC1D-D8C308698DD5}" destId="{924693C7-62D8-4135-9367-64742655FA19}" srcOrd="2" destOrd="0" presId="urn:microsoft.com/office/officeart/2005/8/layout/orgChart1"/>
    <dgm:cxn modelId="{E1660201-B753-4509-A4FA-35DF17F6FB72}" type="presParOf" srcId="{855DCC8E-0843-4CDC-BC1D-D8C308698DD5}" destId="{20F9EDC0-B159-44E6-BD9D-2828E186B221}" srcOrd="3" destOrd="0" presId="urn:microsoft.com/office/officeart/2005/8/layout/orgChart1"/>
    <dgm:cxn modelId="{70BA53F8-E9D4-47F4-91CF-14E9CFEFD53E}" type="presParOf" srcId="{20F9EDC0-B159-44E6-BD9D-2828E186B221}" destId="{1015DC81-5590-4D30-88DF-3E102F917554}" srcOrd="0" destOrd="0" presId="urn:microsoft.com/office/officeart/2005/8/layout/orgChart1"/>
    <dgm:cxn modelId="{83D21776-370A-4BF2-B441-1B3F01F5A478}" type="presParOf" srcId="{1015DC81-5590-4D30-88DF-3E102F917554}" destId="{518E444F-BCD3-46E6-B6C6-06387E56D459}" srcOrd="0" destOrd="0" presId="urn:microsoft.com/office/officeart/2005/8/layout/orgChart1"/>
    <dgm:cxn modelId="{012A508A-DB93-4074-858C-1E0140DEE6C6}" type="presParOf" srcId="{1015DC81-5590-4D30-88DF-3E102F917554}" destId="{140A3F25-55E8-40BD-A758-6B746EF16DA4}" srcOrd="1" destOrd="0" presId="urn:microsoft.com/office/officeart/2005/8/layout/orgChart1"/>
    <dgm:cxn modelId="{52BC9EAD-62E7-4103-97EA-D2D70E2DD574}" type="presParOf" srcId="{20F9EDC0-B159-44E6-BD9D-2828E186B221}" destId="{FD53D9AE-D6E2-4D48-8423-4966D9FCC3A8}" srcOrd="1" destOrd="0" presId="urn:microsoft.com/office/officeart/2005/8/layout/orgChart1"/>
    <dgm:cxn modelId="{33AA4068-9208-4CBE-86A9-FD2B41877B80}" type="presParOf" srcId="{20F9EDC0-B159-44E6-BD9D-2828E186B221}" destId="{AF78125A-EE0E-457E-A829-355FAA03705C}" srcOrd="2" destOrd="0" presId="urn:microsoft.com/office/officeart/2005/8/layout/orgChart1"/>
    <dgm:cxn modelId="{5DD88492-F2D0-4AB1-BB3E-4CEF46C4184A}" type="presParOf" srcId="{855DCC8E-0843-4CDC-BC1D-D8C308698DD5}" destId="{A920620F-8E55-45D3-902D-7DF7167239D8}" srcOrd="4" destOrd="0" presId="urn:microsoft.com/office/officeart/2005/8/layout/orgChart1"/>
    <dgm:cxn modelId="{309B5198-D625-432F-947F-907AB82C6673}" type="presParOf" srcId="{855DCC8E-0843-4CDC-BC1D-D8C308698DD5}" destId="{2E7F0F77-2E90-4258-835A-763DAB458047}" srcOrd="5" destOrd="0" presId="urn:microsoft.com/office/officeart/2005/8/layout/orgChart1"/>
    <dgm:cxn modelId="{D4E6BCC7-1FC9-4E27-87AE-21D2A4E70A24}" type="presParOf" srcId="{2E7F0F77-2E90-4258-835A-763DAB458047}" destId="{9CDE6F33-423A-4AAC-99BA-06072AB0D8CE}" srcOrd="0" destOrd="0" presId="urn:microsoft.com/office/officeart/2005/8/layout/orgChart1"/>
    <dgm:cxn modelId="{0FFFF7A4-5465-4AB7-9B58-9839F8AEE66E}" type="presParOf" srcId="{9CDE6F33-423A-4AAC-99BA-06072AB0D8CE}" destId="{29137021-6411-4F11-A186-8919F9C4A72C}" srcOrd="0" destOrd="0" presId="urn:microsoft.com/office/officeart/2005/8/layout/orgChart1"/>
    <dgm:cxn modelId="{0E993474-57E7-400A-8964-71C49B3057FD}" type="presParOf" srcId="{9CDE6F33-423A-4AAC-99BA-06072AB0D8CE}" destId="{24C284F0-8D93-4D44-B5EA-D5E8D889D085}" srcOrd="1" destOrd="0" presId="urn:microsoft.com/office/officeart/2005/8/layout/orgChart1"/>
    <dgm:cxn modelId="{FC092721-5D88-455C-B6C0-D755528545DE}" type="presParOf" srcId="{2E7F0F77-2E90-4258-835A-763DAB458047}" destId="{FB7B8BBF-8DC3-4865-BAE5-603AD850FD8D}" srcOrd="1" destOrd="0" presId="urn:microsoft.com/office/officeart/2005/8/layout/orgChart1"/>
    <dgm:cxn modelId="{D6A16EF2-FD90-4493-9714-3F7F8ED673C1}" type="presParOf" srcId="{2E7F0F77-2E90-4258-835A-763DAB458047}" destId="{EFB17C3A-FA0A-45CB-A748-6D88B1994038}" srcOrd="2" destOrd="0" presId="urn:microsoft.com/office/officeart/2005/8/layout/orgChart1"/>
    <dgm:cxn modelId="{E6294642-FAE4-4E28-941E-4C11ED958289}" type="presParOf" srcId="{855DCC8E-0843-4CDC-BC1D-D8C308698DD5}" destId="{A41724CE-D73F-4DC0-BC0A-8C9D375B5A1A}" srcOrd="6" destOrd="0" presId="urn:microsoft.com/office/officeart/2005/8/layout/orgChart1"/>
    <dgm:cxn modelId="{7ED41B3B-D22F-4AA8-A4FF-127753D81C7E}" type="presParOf" srcId="{855DCC8E-0843-4CDC-BC1D-D8C308698DD5}" destId="{5A24FDDF-5F24-4341-9963-7ADDF336EFDA}" srcOrd="7" destOrd="0" presId="urn:microsoft.com/office/officeart/2005/8/layout/orgChart1"/>
    <dgm:cxn modelId="{F036519C-BCB8-4EBD-89E9-8A00DB20AA73}" type="presParOf" srcId="{5A24FDDF-5F24-4341-9963-7ADDF336EFDA}" destId="{8D5E9501-9635-47D8-B653-4F9A5DA15EFA}" srcOrd="0" destOrd="0" presId="urn:microsoft.com/office/officeart/2005/8/layout/orgChart1"/>
    <dgm:cxn modelId="{DB569A8B-0BE0-4D83-A1FA-EFDE5DFA0934}" type="presParOf" srcId="{8D5E9501-9635-47D8-B653-4F9A5DA15EFA}" destId="{278A9DE4-8DE7-47A2-8D90-A0EED2C32556}" srcOrd="0" destOrd="0" presId="urn:microsoft.com/office/officeart/2005/8/layout/orgChart1"/>
    <dgm:cxn modelId="{88999FD2-4451-40C0-97D2-C9B567E43F0E}" type="presParOf" srcId="{8D5E9501-9635-47D8-B653-4F9A5DA15EFA}" destId="{75BCB910-98EE-4908-957A-A8743BBEBA08}" srcOrd="1" destOrd="0" presId="urn:microsoft.com/office/officeart/2005/8/layout/orgChart1"/>
    <dgm:cxn modelId="{629CDF29-37FA-4BB4-96CC-3FD3CA0987EB}" type="presParOf" srcId="{5A24FDDF-5F24-4341-9963-7ADDF336EFDA}" destId="{E7EB4030-E716-4C2E-8164-D3B840BDDE03}" srcOrd="1" destOrd="0" presId="urn:microsoft.com/office/officeart/2005/8/layout/orgChart1"/>
    <dgm:cxn modelId="{33FFDE49-3A12-48B2-AFA6-4707A8B3B614}" type="presParOf" srcId="{5A24FDDF-5F24-4341-9963-7ADDF336EFDA}" destId="{A06B57B9-1032-411C-8032-7B2644CC5717}" srcOrd="2" destOrd="0" presId="urn:microsoft.com/office/officeart/2005/8/layout/orgChart1"/>
    <dgm:cxn modelId="{FA75EC69-B2A3-48F1-85CB-9ED1A3399890}" type="presParOf" srcId="{5960DBF7-9931-46DB-9509-504BA441F8BE}" destId="{7166EE39-4181-459C-A66D-897475C8BC7B}" srcOrd="2" destOrd="0" presId="urn:microsoft.com/office/officeart/2005/8/layout/orgChart1"/>
    <dgm:cxn modelId="{7D71397A-D189-430E-A86D-025FA0C7FD63}" type="presParOf" srcId="{94D58B70-920F-4902-80D3-B45422A45057}" destId="{C2D90F70-AABF-4A7A-9E41-291CAD9CADFB}" srcOrd="8" destOrd="0" presId="urn:microsoft.com/office/officeart/2005/8/layout/orgChart1"/>
    <dgm:cxn modelId="{2E588043-A20F-4CB6-97B8-73F900C28B38}" type="presParOf" srcId="{94D58B70-920F-4902-80D3-B45422A45057}" destId="{D84D21DE-D91C-4CBB-A09F-62C7DAFFAF08}" srcOrd="9" destOrd="0" presId="urn:microsoft.com/office/officeart/2005/8/layout/orgChart1"/>
    <dgm:cxn modelId="{2FE60753-AB82-48CE-A7E8-4BA09068DB3E}" type="presParOf" srcId="{D84D21DE-D91C-4CBB-A09F-62C7DAFFAF08}" destId="{67DCA356-E486-4017-AE8F-48F6DEB18A57}" srcOrd="0" destOrd="0" presId="urn:microsoft.com/office/officeart/2005/8/layout/orgChart1"/>
    <dgm:cxn modelId="{A42E6F91-EBB6-4ED4-ADD5-8E942DDB095A}" type="presParOf" srcId="{67DCA356-E486-4017-AE8F-48F6DEB18A57}" destId="{EF3C0A90-A087-41DF-8176-41FE4F3AD08F}" srcOrd="0" destOrd="0" presId="urn:microsoft.com/office/officeart/2005/8/layout/orgChart1"/>
    <dgm:cxn modelId="{C894459B-B7BF-4508-997C-C1EEED487A14}" type="presParOf" srcId="{67DCA356-E486-4017-AE8F-48F6DEB18A57}" destId="{163AAB43-BA7D-418E-885B-6B4BA1FC88AF}" srcOrd="1" destOrd="0" presId="urn:microsoft.com/office/officeart/2005/8/layout/orgChart1"/>
    <dgm:cxn modelId="{A1B2B34B-81CA-4573-BA5D-CF222FB3B329}" type="presParOf" srcId="{D84D21DE-D91C-4CBB-A09F-62C7DAFFAF08}" destId="{A24A19A6-CC3F-4F24-8F18-AA1F8FD461E6}" srcOrd="1" destOrd="0" presId="urn:microsoft.com/office/officeart/2005/8/layout/orgChart1"/>
    <dgm:cxn modelId="{2D8DFFC9-0004-4EA4-94FB-58D6A4AF458E}" type="presParOf" srcId="{A24A19A6-CC3F-4F24-8F18-AA1F8FD461E6}" destId="{6FD95273-3913-48D2-8104-3E33970622AB}" srcOrd="0" destOrd="0" presId="urn:microsoft.com/office/officeart/2005/8/layout/orgChart1"/>
    <dgm:cxn modelId="{7C8B2A06-48E8-4F49-9BF3-AEA4C1D638DA}" type="presParOf" srcId="{A24A19A6-CC3F-4F24-8F18-AA1F8FD461E6}" destId="{3E38BC73-FC7A-4E5A-A52D-EC58606D4A69}" srcOrd="1" destOrd="0" presId="urn:microsoft.com/office/officeart/2005/8/layout/orgChart1"/>
    <dgm:cxn modelId="{3D26C84D-D2EA-46EA-81CF-C5C80A3151B9}" type="presParOf" srcId="{3E38BC73-FC7A-4E5A-A52D-EC58606D4A69}" destId="{1AC7048C-5DDB-4969-AE23-FBE5981B6B80}" srcOrd="0" destOrd="0" presId="urn:microsoft.com/office/officeart/2005/8/layout/orgChart1"/>
    <dgm:cxn modelId="{10490825-9A37-4A02-9B02-781D7346DEFE}" type="presParOf" srcId="{1AC7048C-5DDB-4969-AE23-FBE5981B6B80}" destId="{42D3BA41-8AEB-4F5C-ADED-0C6D67B6AC2D}" srcOrd="0" destOrd="0" presId="urn:microsoft.com/office/officeart/2005/8/layout/orgChart1"/>
    <dgm:cxn modelId="{1585A91E-5769-46BD-A44D-7CDBD69D306B}" type="presParOf" srcId="{1AC7048C-5DDB-4969-AE23-FBE5981B6B80}" destId="{29AA053E-2059-4D09-9460-EAA076C1CCD4}" srcOrd="1" destOrd="0" presId="urn:microsoft.com/office/officeart/2005/8/layout/orgChart1"/>
    <dgm:cxn modelId="{53DA6155-ADB4-4D63-A623-57C2E00BC12D}" type="presParOf" srcId="{3E38BC73-FC7A-4E5A-A52D-EC58606D4A69}" destId="{460EB70A-9FC5-45EE-9EF3-F7D9F08FCDBE}" srcOrd="1" destOrd="0" presId="urn:microsoft.com/office/officeart/2005/8/layout/orgChart1"/>
    <dgm:cxn modelId="{73EBD1D1-D163-4B56-94E4-149AE2EAD90E}" type="presParOf" srcId="{3E38BC73-FC7A-4E5A-A52D-EC58606D4A69}" destId="{7670B8E1-D4E3-4D75-9BB6-960931935385}" srcOrd="2" destOrd="0" presId="urn:microsoft.com/office/officeart/2005/8/layout/orgChart1"/>
    <dgm:cxn modelId="{DBEB419E-1207-47B2-8C68-7F0DA163ACC5}" type="presParOf" srcId="{A24A19A6-CC3F-4F24-8F18-AA1F8FD461E6}" destId="{7D19548D-AF5B-45F7-B76A-B9FAD10DA945}" srcOrd="2" destOrd="0" presId="urn:microsoft.com/office/officeart/2005/8/layout/orgChart1"/>
    <dgm:cxn modelId="{FE14D7CF-45E7-44F8-8E3D-8B58B005E0D4}" type="presParOf" srcId="{A24A19A6-CC3F-4F24-8F18-AA1F8FD461E6}" destId="{9217D8B8-4682-4468-B573-43AE7CF88B62}" srcOrd="3" destOrd="0" presId="urn:microsoft.com/office/officeart/2005/8/layout/orgChart1"/>
    <dgm:cxn modelId="{FDF16A4E-D7DA-4A69-9538-517C89AFE5EE}" type="presParOf" srcId="{9217D8B8-4682-4468-B573-43AE7CF88B62}" destId="{6B34D62C-3E19-42CA-98C9-289C44CF1662}" srcOrd="0" destOrd="0" presId="urn:microsoft.com/office/officeart/2005/8/layout/orgChart1"/>
    <dgm:cxn modelId="{A9FD96E6-B1F8-4137-A4CD-D51D154680FF}" type="presParOf" srcId="{6B34D62C-3E19-42CA-98C9-289C44CF1662}" destId="{C8D55184-A394-48E3-A09E-C68E6EE66F65}" srcOrd="0" destOrd="0" presId="urn:microsoft.com/office/officeart/2005/8/layout/orgChart1"/>
    <dgm:cxn modelId="{0047A445-D046-4D61-BAA6-DF8802436A9E}" type="presParOf" srcId="{6B34D62C-3E19-42CA-98C9-289C44CF1662}" destId="{8228AFE6-53A3-4086-BE28-7772D6F5A162}" srcOrd="1" destOrd="0" presId="urn:microsoft.com/office/officeart/2005/8/layout/orgChart1"/>
    <dgm:cxn modelId="{5054973A-A1DC-48E7-99E1-5476AEACC8F1}" type="presParOf" srcId="{9217D8B8-4682-4468-B573-43AE7CF88B62}" destId="{82EE47C5-BC69-4788-B084-5F254D3B8AF7}" srcOrd="1" destOrd="0" presId="urn:microsoft.com/office/officeart/2005/8/layout/orgChart1"/>
    <dgm:cxn modelId="{B2C215F7-00C7-49BC-9697-6C607CDF5B86}" type="presParOf" srcId="{9217D8B8-4682-4468-B573-43AE7CF88B62}" destId="{F3D57812-6791-4B3F-B3B9-E8119A879E83}" srcOrd="2" destOrd="0" presId="urn:microsoft.com/office/officeart/2005/8/layout/orgChart1"/>
    <dgm:cxn modelId="{DC83C907-14C1-4449-9987-E18CBCE909E8}" type="presParOf" srcId="{D84D21DE-D91C-4CBB-A09F-62C7DAFFAF08}" destId="{4A91CF64-54D3-4D3E-B36D-03F18B34CB40}" srcOrd="2" destOrd="0" presId="urn:microsoft.com/office/officeart/2005/8/layout/orgChart1"/>
    <dgm:cxn modelId="{DB34C3BF-3BC9-4474-8DC7-1E01AB536830}" type="presParOf" srcId="{94D58B70-920F-4902-80D3-B45422A45057}" destId="{8EAA2FEE-DF21-4DA1-8122-94A2F3E3BFA9}" srcOrd="10" destOrd="0" presId="urn:microsoft.com/office/officeart/2005/8/layout/orgChart1"/>
    <dgm:cxn modelId="{E1286FBE-E13E-4D2E-ACC5-E19C98700D35}" type="presParOf" srcId="{94D58B70-920F-4902-80D3-B45422A45057}" destId="{92384C10-E4C9-49EE-8A71-01FDD81A7FAA}" srcOrd="11" destOrd="0" presId="urn:microsoft.com/office/officeart/2005/8/layout/orgChart1"/>
    <dgm:cxn modelId="{D50A4D98-3F84-469F-A7F7-9804C445F871}" type="presParOf" srcId="{92384C10-E4C9-49EE-8A71-01FDD81A7FAA}" destId="{ED7AF3D0-5EDA-4F3B-B93D-95DD7E6F2DDC}" srcOrd="0" destOrd="0" presId="urn:microsoft.com/office/officeart/2005/8/layout/orgChart1"/>
    <dgm:cxn modelId="{84EC2F3D-DCE4-4650-B67F-0CA8A938182C}" type="presParOf" srcId="{ED7AF3D0-5EDA-4F3B-B93D-95DD7E6F2DDC}" destId="{14EE1DC8-EF38-4843-9CE4-91BE257EBD0D}" srcOrd="0" destOrd="0" presId="urn:microsoft.com/office/officeart/2005/8/layout/orgChart1"/>
    <dgm:cxn modelId="{4AE2BD40-E5D6-4827-B3E9-35815BC465ED}" type="presParOf" srcId="{ED7AF3D0-5EDA-4F3B-B93D-95DD7E6F2DDC}" destId="{4156D1EB-08BA-466E-8B3B-AF63E19FD98A}" srcOrd="1" destOrd="0" presId="urn:microsoft.com/office/officeart/2005/8/layout/orgChart1"/>
    <dgm:cxn modelId="{79EB3B13-E5A8-4373-8145-3BFF57587513}" type="presParOf" srcId="{92384C10-E4C9-49EE-8A71-01FDD81A7FAA}" destId="{09ACD15A-6532-41AA-868D-AA17687C8B8E}" srcOrd="1" destOrd="0" presId="urn:microsoft.com/office/officeart/2005/8/layout/orgChart1"/>
    <dgm:cxn modelId="{84433EA4-A018-4988-AF10-91D7F246D52A}" type="presParOf" srcId="{09ACD15A-6532-41AA-868D-AA17687C8B8E}" destId="{A0FE0C4C-626D-4044-8688-2DF4D8FFFCE3}" srcOrd="0" destOrd="0" presId="urn:microsoft.com/office/officeart/2005/8/layout/orgChart1"/>
    <dgm:cxn modelId="{554FA759-1A85-4807-8242-9D8E2653B967}" type="presParOf" srcId="{09ACD15A-6532-41AA-868D-AA17687C8B8E}" destId="{E624624F-729B-4310-9452-D92038FA07D7}" srcOrd="1" destOrd="0" presId="urn:microsoft.com/office/officeart/2005/8/layout/orgChart1"/>
    <dgm:cxn modelId="{D8380098-0000-4D97-9FB0-A03DA775B163}" type="presParOf" srcId="{E624624F-729B-4310-9452-D92038FA07D7}" destId="{94F02529-D761-40F9-8033-FE9FC1E0BAF5}" srcOrd="0" destOrd="0" presId="urn:microsoft.com/office/officeart/2005/8/layout/orgChart1"/>
    <dgm:cxn modelId="{5CC366B1-7929-429B-8FB3-2F645E8537B1}" type="presParOf" srcId="{94F02529-D761-40F9-8033-FE9FC1E0BAF5}" destId="{D06564C4-2C89-4816-933F-CC34A1081437}" srcOrd="0" destOrd="0" presId="urn:microsoft.com/office/officeart/2005/8/layout/orgChart1"/>
    <dgm:cxn modelId="{ABE6BDE0-EF05-48F2-ADC3-BD7DC027C8EF}" type="presParOf" srcId="{94F02529-D761-40F9-8033-FE9FC1E0BAF5}" destId="{50B9948C-7457-404E-ACF2-5F95D7658CD3}" srcOrd="1" destOrd="0" presId="urn:microsoft.com/office/officeart/2005/8/layout/orgChart1"/>
    <dgm:cxn modelId="{55E71D84-64C7-40F5-A981-43457A3F15BE}" type="presParOf" srcId="{E624624F-729B-4310-9452-D92038FA07D7}" destId="{5B473A08-89E1-4EC9-B1BD-903B7238B962}" srcOrd="1" destOrd="0" presId="urn:microsoft.com/office/officeart/2005/8/layout/orgChart1"/>
    <dgm:cxn modelId="{D7B2DD4E-08EC-4484-B23C-211752FEBDBC}" type="presParOf" srcId="{E624624F-729B-4310-9452-D92038FA07D7}" destId="{0F964301-7D3A-4D98-B8C5-8A7F8151C329}" srcOrd="2" destOrd="0" presId="urn:microsoft.com/office/officeart/2005/8/layout/orgChart1"/>
    <dgm:cxn modelId="{64EDE70C-C466-49F4-B454-1988B1E081DF}" type="presParOf" srcId="{09ACD15A-6532-41AA-868D-AA17687C8B8E}" destId="{5845D1F4-998D-4F53-BE72-834DBAB5C5F9}" srcOrd="2" destOrd="0" presId="urn:microsoft.com/office/officeart/2005/8/layout/orgChart1"/>
    <dgm:cxn modelId="{9C2CD24E-759D-47C6-940D-12F2156DE473}" type="presParOf" srcId="{09ACD15A-6532-41AA-868D-AA17687C8B8E}" destId="{65EA4ED2-8C84-4098-AE1F-0380CBD4D324}" srcOrd="3" destOrd="0" presId="urn:microsoft.com/office/officeart/2005/8/layout/orgChart1"/>
    <dgm:cxn modelId="{098D1111-D459-4CFA-B7A1-5CBB8B25B497}" type="presParOf" srcId="{65EA4ED2-8C84-4098-AE1F-0380CBD4D324}" destId="{9D04777E-67A6-48DC-97DE-E6E271F085D8}" srcOrd="0" destOrd="0" presId="urn:microsoft.com/office/officeart/2005/8/layout/orgChart1"/>
    <dgm:cxn modelId="{889FE032-5804-4444-8D69-29BC6D93EE13}" type="presParOf" srcId="{9D04777E-67A6-48DC-97DE-E6E271F085D8}" destId="{793B797E-B720-4927-AAF0-2768CB2E8E8F}" srcOrd="0" destOrd="0" presId="urn:microsoft.com/office/officeart/2005/8/layout/orgChart1"/>
    <dgm:cxn modelId="{5F558BE4-6C2C-43F9-9F90-95412D65D097}" type="presParOf" srcId="{9D04777E-67A6-48DC-97DE-E6E271F085D8}" destId="{BE315EC5-9744-4688-B95F-4E7E5A462E03}" srcOrd="1" destOrd="0" presId="urn:microsoft.com/office/officeart/2005/8/layout/orgChart1"/>
    <dgm:cxn modelId="{E87DBC68-16CE-4C6D-AF1A-AE51179EB856}" type="presParOf" srcId="{65EA4ED2-8C84-4098-AE1F-0380CBD4D324}" destId="{E343DF2C-A3BF-46A0-9CAD-8898F5B13C5E}" srcOrd="1" destOrd="0" presId="urn:microsoft.com/office/officeart/2005/8/layout/orgChart1"/>
    <dgm:cxn modelId="{0B85A252-2707-46F9-9149-8A0DA2B262DA}" type="presParOf" srcId="{E343DF2C-A3BF-46A0-9CAD-8898F5B13C5E}" destId="{9814FB92-70BA-4E23-A0D2-182213C83EEB}" srcOrd="0" destOrd="0" presId="urn:microsoft.com/office/officeart/2005/8/layout/orgChart1"/>
    <dgm:cxn modelId="{A4DBEEE0-3777-468C-9115-0915558FFFD0}" type="presParOf" srcId="{E343DF2C-A3BF-46A0-9CAD-8898F5B13C5E}" destId="{91145987-4B67-4792-9635-15D20A9A5329}" srcOrd="1" destOrd="0" presId="urn:microsoft.com/office/officeart/2005/8/layout/orgChart1"/>
    <dgm:cxn modelId="{87092A8D-7D16-4B5B-864F-ECCF1087713D}" type="presParOf" srcId="{91145987-4B67-4792-9635-15D20A9A5329}" destId="{6F58D85A-BE22-42F2-B316-1A82ABBA1FFF}" srcOrd="0" destOrd="0" presId="urn:microsoft.com/office/officeart/2005/8/layout/orgChart1"/>
    <dgm:cxn modelId="{3AA617E7-68F2-4E7D-9012-D78923D87411}" type="presParOf" srcId="{6F58D85A-BE22-42F2-B316-1A82ABBA1FFF}" destId="{64B5EDB2-80C9-4CD2-BB49-46924D4B53C7}" srcOrd="0" destOrd="0" presId="urn:microsoft.com/office/officeart/2005/8/layout/orgChart1"/>
    <dgm:cxn modelId="{E8CF1F9B-E075-4122-B9D7-DB438382D324}" type="presParOf" srcId="{6F58D85A-BE22-42F2-B316-1A82ABBA1FFF}" destId="{489EB104-B3E6-4247-A5A1-1AD3BCD98D74}" srcOrd="1" destOrd="0" presId="urn:microsoft.com/office/officeart/2005/8/layout/orgChart1"/>
    <dgm:cxn modelId="{DD24975E-1266-4A06-AE8C-190FBCF7F0C4}" type="presParOf" srcId="{91145987-4B67-4792-9635-15D20A9A5329}" destId="{49B2093B-A317-4109-BC9E-1CF9EC556A8A}" srcOrd="1" destOrd="0" presId="urn:microsoft.com/office/officeart/2005/8/layout/orgChart1"/>
    <dgm:cxn modelId="{280E4681-5F8F-4A88-BD5A-F6C81164BB22}" type="presParOf" srcId="{91145987-4B67-4792-9635-15D20A9A5329}" destId="{E6958E3C-9059-4713-97E6-8368123B163F}" srcOrd="2" destOrd="0" presId="urn:microsoft.com/office/officeart/2005/8/layout/orgChart1"/>
    <dgm:cxn modelId="{1DE11410-B37A-4C44-A270-370F6951D1EA}" type="presParOf" srcId="{E343DF2C-A3BF-46A0-9CAD-8898F5B13C5E}" destId="{322AB105-882B-42A7-BFD1-CCE1C03B6A89}" srcOrd="2" destOrd="0" presId="urn:microsoft.com/office/officeart/2005/8/layout/orgChart1"/>
    <dgm:cxn modelId="{D4912574-580B-4CE1-BE9C-5B1F5793BE00}" type="presParOf" srcId="{E343DF2C-A3BF-46A0-9CAD-8898F5B13C5E}" destId="{1C3659C7-E03D-46FF-BE39-84F496F8AAE8}" srcOrd="3" destOrd="0" presId="urn:microsoft.com/office/officeart/2005/8/layout/orgChart1"/>
    <dgm:cxn modelId="{08BA241A-0EB4-4BC4-81C6-7FC0E173B152}" type="presParOf" srcId="{1C3659C7-E03D-46FF-BE39-84F496F8AAE8}" destId="{38B712D7-3786-4007-BE6E-5A9ED27947EB}" srcOrd="0" destOrd="0" presId="urn:microsoft.com/office/officeart/2005/8/layout/orgChart1"/>
    <dgm:cxn modelId="{A7E32622-7599-40A1-B86F-72904B241935}" type="presParOf" srcId="{38B712D7-3786-4007-BE6E-5A9ED27947EB}" destId="{0F224334-CA8E-458D-B951-DA775E6D701F}" srcOrd="0" destOrd="0" presId="urn:microsoft.com/office/officeart/2005/8/layout/orgChart1"/>
    <dgm:cxn modelId="{4ECB1544-066B-4923-BED3-75DE92AD5615}" type="presParOf" srcId="{38B712D7-3786-4007-BE6E-5A9ED27947EB}" destId="{E7C11398-BA08-4CFB-A44E-F1542579EE80}" srcOrd="1" destOrd="0" presId="urn:microsoft.com/office/officeart/2005/8/layout/orgChart1"/>
    <dgm:cxn modelId="{6A2F612E-6BE4-4B81-8C3D-A524E1F8FE6F}" type="presParOf" srcId="{1C3659C7-E03D-46FF-BE39-84F496F8AAE8}" destId="{2D0661CC-1468-4D53-95B8-03502DBAFFC6}" srcOrd="1" destOrd="0" presId="urn:microsoft.com/office/officeart/2005/8/layout/orgChart1"/>
    <dgm:cxn modelId="{72699895-0F60-4914-8356-9737C5B2F211}" type="presParOf" srcId="{1C3659C7-E03D-46FF-BE39-84F496F8AAE8}" destId="{5EF1F301-FA2F-4214-A850-CBBB508F9F49}" srcOrd="2" destOrd="0" presId="urn:microsoft.com/office/officeart/2005/8/layout/orgChart1"/>
    <dgm:cxn modelId="{9AAA8D63-BAF1-458D-9667-984FF88F7A38}" type="presParOf" srcId="{65EA4ED2-8C84-4098-AE1F-0380CBD4D324}" destId="{0E612182-5D65-47EE-88DF-A9975189A8E1}" srcOrd="2" destOrd="0" presId="urn:microsoft.com/office/officeart/2005/8/layout/orgChart1"/>
    <dgm:cxn modelId="{E6A26505-BC86-45D9-9A0E-A5852B59846C}" type="presParOf" srcId="{92384C10-E4C9-49EE-8A71-01FDD81A7FAA}" destId="{C9E6D3AA-A981-4C4F-920D-897AEBB214F3}" srcOrd="2" destOrd="0" presId="urn:microsoft.com/office/officeart/2005/8/layout/orgChart1"/>
    <dgm:cxn modelId="{4DB5F2D1-A6E7-426B-A282-72B9D5A01A97}" type="presParOf" srcId="{C1767C68-5D49-4EEF-9AAD-D643753C2C3E}" destId="{694787DE-1C8D-4A48-AC80-DBE4BE546F98}" srcOrd="2" destOrd="0" presId="urn:microsoft.com/office/officeart/2005/8/layout/orgChart1"/>
    <dgm:cxn modelId="{745566C3-2E37-4081-8B28-B1CB667A70CC}" type="presParOf" srcId="{694787DE-1C8D-4A48-AC80-DBE4BE546F98}" destId="{6F4D1C0A-E903-46EE-B5D3-1AEE7BC9D7B4}" srcOrd="0" destOrd="0" presId="urn:microsoft.com/office/officeart/2005/8/layout/orgChart1"/>
    <dgm:cxn modelId="{8808001D-B717-4C67-9F1C-02DA800AD46F}" type="presParOf" srcId="{694787DE-1C8D-4A48-AC80-DBE4BE546F98}" destId="{E14A0A21-459E-4C6B-A2D8-F4B7E956F5FA}" srcOrd="1" destOrd="0" presId="urn:microsoft.com/office/officeart/2005/8/layout/orgChart1"/>
    <dgm:cxn modelId="{B47259A1-2A30-4A44-ADC8-6499ED5A0406}" type="presParOf" srcId="{E14A0A21-459E-4C6B-A2D8-F4B7E956F5FA}" destId="{5D1705C4-0BD6-4D3B-B570-D304F58321C1}" srcOrd="0" destOrd="0" presId="urn:microsoft.com/office/officeart/2005/8/layout/orgChart1"/>
    <dgm:cxn modelId="{978DFD45-8199-45CF-BFDE-DC4DC4967409}" type="presParOf" srcId="{5D1705C4-0BD6-4D3B-B570-D304F58321C1}" destId="{E4C337BE-83FB-45E0-8E54-8408BBBF4FDC}" srcOrd="0" destOrd="0" presId="urn:microsoft.com/office/officeart/2005/8/layout/orgChart1"/>
    <dgm:cxn modelId="{E3AC343B-476C-4CB9-A0DF-B8C1C26F107E}" type="presParOf" srcId="{5D1705C4-0BD6-4D3B-B570-D304F58321C1}" destId="{C1CFB497-549A-434B-9DE0-6CB26A3C96A4}" srcOrd="1" destOrd="0" presId="urn:microsoft.com/office/officeart/2005/8/layout/orgChart1"/>
    <dgm:cxn modelId="{C976A3B5-E05F-4A0F-8DBE-20809CF22CEF}" type="presParOf" srcId="{E14A0A21-459E-4C6B-A2D8-F4B7E956F5FA}" destId="{CBB34B7D-AC95-49D8-BCE6-4408F2BD1CE2}" srcOrd="1" destOrd="0" presId="urn:microsoft.com/office/officeart/2005/8/layout/orgChart1"/>
    <dgm:cxn modelId="{4CE8C6CE-52E4-4C70-B051-3424F34EF27A}" type="presParOf" srcId="{E14A0A21-459E-4C6B-A2D8-F4B7E956F5FA}" destId="{AE4320F1-5F97-4F71-B117-1E734ABC0B9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D253D9BD-89F6-4692-8B70-DFD77DBF5F99}" type="pres">
      <dgm:prSet presAssocID="{E62178CC-528F-4794-9E21-895B527FCB85}" presName="child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F24808B-6E8A-4B90-AC72-720F46949BBC}" srcId="{9354BEF7-DD30-4AEF-BA4B-380EC101BEAC}" destId="{630206A2-002D-4767-A2EC-4EC3DFE28C80}" srcOrd="1" destOrd="0" parTransId="{F9AB2109-6F64-4B7C-88B1-BD8A67547452}" sibTransId="{5838E88D-55B8-408C-BB59-FF7A2B1FBBD0}"/>
    <dgm:cxn modelId="{C38E44EE-1C91-4A26-84BD-621CA7EBC430}" type="presOf" srcId="{9354BEF7-DD30-4AEF-BA4B-380EC101BEAC}" destId="{82D03E02-E235-47DE-B75D-62C254B0305A}" srcOrd="0" destOrd="0" presId="urn:microsoft.com/office/officeart/2005/8/layout/lProcess2"/>
    <dgm:cxn modelId="{9D801B82-E127-407E-A570-698959D33DA5}" srcId="{90762A05-8086-4F42-94FD-111B8CA1D653}" destId="{E20CB678-09A5-4994-AA0C-157835F266C9}" srcOrd="2" destOrd="0" parTransId="{A6D0600A-F670-4154-A694-BD870EC9969B}" sibTransId="{AE2F184B-F069-4D47-B70B-EB507318794C}"/>
    <dgm:cxn modelId="{0D18B3F8-A554-4ED5-BDE9-1CDF82BF4E0C}" type="presOf" srcId="{5E79A9F1-2425-44BA-AE0D-D15A0676DB86}" destId="{57944BE7-B38E-4C34-B89C-F933C3671334}" srcOrd="0" destOrd="0" presId="urn:microsoft.com/office/officeart/2005/8/layout/lProcess2"/>
    <dgm:cxn modelId="{8AACE486-650A-45F3-B8F2-7FDB7C82A902}" type="presOf" srcId="{B5D543F0-DA2E-405D-993F-D160BA154115}" destId="{7873841A-283E-4E98-A030-E5BE5FEA6643}" srcOrd="0" destOrd="0" presId="urn:microsoft.com/office/officeart/2005/8/layout/lProcess2"/>
    <dgm:cxn modelId="{FEE299F8-E1B2-4585-AF04-7834BAAA49BF}" type="presOf" srcId="{630206A2-002D-4767-A2EC-4EC3DFE28C80}" destId="{58281310-1F62-4787-B0EA-65659D294050}" srcOrd="0" destOrd="0" presId="urn:microsoft.com/office/officeart/2005/8/layout/lProcess2"/>
    <dgm:cxn modelId="{3D121964-4690-44D6-AF6F-D99818F1C63B}" type="presOf" srcId="{BC52344E-F0B0-41B4-8594-0734C8ABCF58}" destId="{7B83F59D-9490-4852-884A-7D43CD4F0C39}" srcOrd="0" destOrd="0" presId="urn:microsoft.com/office/officeart/2005/8/layout/lProcess2"/>
    <dgm:cxn modelId="{EB5F094B-C2DC-4B68-8825-63C5160DEFBF}" type="presOf" srcId="{6AC9581B-641B-4439-BF42-AC984A64805D}" destId="{ADA451DB-2C49-423F-A9C3-FAEC496D5163}" srcOrd="1" destOrd="0" presId="urn:microsoft.com/office/officeart/2005/8/layout/lProcess2"/>
    <dgm:cxn modelId="{658C46C8-4AE9-43A3-BA8F-82441D90D5D7}" srcId="{90762A05-8086-4F42-94FD-111B8CA1D653}" destId="{962C63FC-60F9-4A35-A449-0D969DDD8E43}" srcOrd="4" destOrd="0" parTransId="{9389FD3D-0587-409A-B110-A9C114BC5703}" sibTransId="{54086878-D553-4CE4-988B-AD2721B92DEB}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E32771B6-5F43-4256-B2E8-4584E40D1CD4}" type="presOf" srcId="{6AC9581B-641B-4439-BF42-AC984A64805D}" destId="{7E2B7AB8-D8EA-4E32-AA90-AF6B0B07CA78}" srcOrd="0" destOrd="0" presId="urn:microsoft.com/office/officeart/2005/8/layout/lProcess2"/>
    <dgm:cxn modelId="{9DDAE806-0F24-4EE7-8A53-D7DEFF3F166E}" type="presOf" srcId="{95529E3A-EC90-4375-B026-1FB6D8AE5872}" destId="{131F08B0-DE35-4740-923D-93E22C91042D}" srcOrd="0" destOrd="0" presId="urn:microsoft.com/office/officeart/2005/8/layout/lProcess2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139C1AE4-0723-49AF-B8B9-0644B981E8DF}" srcId="{9354BEF7-DD30-4AEF-BA4B-380EC101BEAC}" destId="{6AC9581B-641B-4439-BF42-AC984A64805D}" srcOrd="2" destOrd="0" parTransId="{7435E8FC-A975-4B3C-8B8E-0E0C977A77F9}" sibTransId="{28C30213-2851-4919-99D4-36417E91C8BA}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E2272E2D-482A-40D0-ABD4-6229854FFC1B}" type="presOf" srcId="{ED3D3B59-E863-444A-B669-E64F7A167855}" destId="{EC0BBE67-E7EE-4BDB-922B-9733BABB2322}" srcOrd="0" destOrd="0" presId="urn:microsoft.com/office/officeart/2005/8/layout/lProcess2"/>
    <dgm:cxn modelId="{A0D868F8-0046-47EA-84C7-EE8EFA67E7FB}" type="presOf" srcId="{6B1BAEE2-5E3B-43AE-B93D-260296777470}" destId="{9416161F-6AB2-418A-8E1B-5517DB72273E}" srcOrd="0" destOrd="0" presId="urn:microsoft.com/office/officeart/2005/8/layout/lProcess2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94903221-895F-4711-B18E-C949355EB8FB}" type="presOf" srcId="{80C133FD-6E38-49F0-893E-CAABD722E122}" destId="{4AA64F67-2B0D-4B13-8E1D-ED9A3A06BE4E}" srcOrd="0" destOrd="0" presId="urn:microsoft.com/office/officeart/2005/8/layout/lProcess2"/>
    <dgm:cxn modelId="{1D4665CB-540E-46D4-B792-F4DE21EE2807}" type="presOf" srcId="{90762A05-8086-4F42-94FD-111B8CA1D653}" destId="{7C5420B7-3A09-44FE-B161-07164273DF64}" srcOrd="1" destOrd="0" presId="urn:microsoft.com/office/officeart/2005/8/layout/lProcess2"/>
    <dgm:cxn modelId="{4C93A4C2-F037-4F5B-8358-79F469F5B4C9}" type="presOf" srcId="{630206A2-002D-4767-A2EC-4EC3DFE28C80}" destId="{CF8C2195-8CA0-4D1E-B1CD-7D6713ABB47C}" srcOrd="1" destOrd="0" presId="urn:microsoft.com/office/officeart/2005/8/layout/lProcess2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FD880147-867D-499E-9274-EB6613FBC4B8}" type="presOf" srcId="{98B46FBF-C88D-4830-8609-0D8FC745B0FC}" destId="{79C28DAB-55F1-4DB0-AE20-2AAA42F8608A}" srcOrd="0" destOrd="0" presId="urn:microsoft.com/office/officeart/2005/8/layout/lProcess2"/>
    <dgm:cxn modelId="{3F57DA41-D9D9-4FE2-9E63-90CCC80E8FAE}" type="presOf" srcId="{1CFDBD1A-5D47-4F67-A5AD-CB62B55FB483}" destId="{89BB89BF-A212-415E-A4A1-687A44ACD648}" srcOrd="0" destOrd="0" presId="urn:microsoft.com/office/officeart/2005/8/layout/lProcess2"/>
    <dgm:cxn modelId="{D859F259-083B-476F-A487-D93B8A124A59}" srcId="{90762A05-8086-4F42-94FD-111B8CA1D653}" destId="{E19217E1-2669-4818-89CB-F76A644467B3}" srcOrd="3" destOrd="0" parTransId="{54504979-E561-413D-B50A-441EBCCC6AAD}" sibTransId="{E979B307-97A6-4319-A377-873B2163D4B5}"/>
    <dgm:cxn modelId="{681C50C8-3910-44C1-A222-9E0C1DA9EF29}" type="presOf" srcId="{E20CB678-09A5-4994-AA0C-157835F266C9}" destId="{AC342D32-7D85-4628-A875-F0372EB8990B}" srcOrd="0" destOrd="0" presId="urn:microsoft.com/office/officeart/2005/8/layout/lProcess2"/>
    <dgm:cxn modelId="{6708718E-1682-409C-B160-40F9F149EF5C}" srcId="{90762A05-8086-4F42-94FD-111B8CA1D653}" destId="{BC52344E-F0B0-41B4-8594-0734C8ABCF58}" srcOrd="1" destOrd="0" parTransId="{A70CDCC1-75E3-4E3B-8643-6BCC6E7086D2}" sibTransId="{246BC148-DCF8-4119-A726-8554D5E42FF6}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A7D1886-9306-45E1-A100-2BBDAB34FCBB}" type="presOf" srcId="{962C63FC-60F9-4A35-A449-0D969DDD8E43}" destId="{8ED340B9-6DF9-4961-9517-86A0E8EC9966}" srcOrd="0" destOrd="0" presId="urn:microsoft.com/office/officeart/2005/8/layout/lProcess2"/>
    <dgm:cxn modelId="{BCEFEF94-7FF6-4116-8610-254E1CCBC9E9}" type="presOf" srcId="{E62178CC-528F-4794-9E21-895B527FCB85}" destId="{D253D9BD-89F6-4692-8B70-DFD77DBF5F99}" srcOrd="0" destOrd="0" presId="urn:microsoft.com/office/officeart/2005/8/layout/lProcess2"/>
    <dgm:cxn modelId="{11021831-FA97-4FF6-B6EC-D94D93C5638A}" type="presOf" srcId="{90CE7D4B-DE2C-40D5-A7B8-EC0B0055D3D5}" destId="{5C4EA968-D21E-435D-81E9-18383051B82F}" srcOrd="0" destOrd="0" presId="urn:microsoft.com/office/officeart/2005/8/layout/lProcess2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47FAAAD2-ACEC-4F35-A9B5-6A669C27D27F}" type="presOf" srcId="{90762A05-8086-4F42-94FD-111B8CA1D653}" destId="{288E25FE-C886-4621-A966-59C9FC5509D9}" srcOrd="0" destOrd="0" presId="urn:microsoft.com/office/officeart/2005/8/layout/lProcess2"/>
    <dgm:cxn modelId="{2B3469A6-73D0-4D19-BF8B-0ECAABE6E585}" srcId="{90762A05-8086-4F42-94FD-111B8CA1D653}" destId="{5E79A9F1-2425-44BA-AE0D-D15A0676DB86}" srcOrd="5" destOrd="0" parTransId="{1271D504-90F6-4131-8C3A-566DFE33AFA5}" sibTransId="{786876BA-282B-41ED-B8C6-8811D1878168}"/>
    <dgm:cxn modelId="{6981A9EA-41F1-4519-AD56-4D517E6184AB}" srcId="{90762A05-8086-4F42-94FD-111B8CA1D653}" destId="{E62178CC-528F-4794-9E21-895B527FCB85}" srcOrd="0" destOrd="0" parTransId="{7FFFD536-84EE-4FAD-92B1-7D53E48ADAE7}" sibTransId="{FFA220D2-862B-4FE2-A434-026B9EE95C87}"/>
    <dgm:cxn modelId="{C923694F-96F0-4AB4-8FAE-D30DE5170BCA}" type="presOf" srcId="{E19217E1-2669-4818-89CB-F76A644467B3}" destId="{0990EDE3-62A7-4D72-98FF-0F1A695CE6CA}" srcOrd="0" destOrd="0" presId="urn:microsoft.com/office/officeart/2005/8/layout/lProcess2"/>
    <dgm:cxn modelId="{CA702125-F947-4086-A6BE-4A1ECE62C69D}" type="presParOf" srcId="{82D03E02-E235-47DE-B75D-62C254B0305A}" destId="{3EBB614E-767E-4424-A6B5-E22CAFF53B45}" srcOrd="0" destOrd="0" presId="urn:microsoft.com/office/officeart/2005/8/layout/lProcess2"/>
    <dgm:cxn modelId="{6ECA2E35-7CF3-419A-A39A-FC241BAF2465}" type="presParOf" srcId="{3EBB614E-767E-4424-A6B5-E22CAFF53B45}" destId="{288E25FE-C886-4621-A966-59C9FC5509D9}" srcOrd="0" destOrd="0" presId="urn:microsoft.com/office/officeart/2005/8/layout/lProcess2"/>
    <dgm:cxn modelId="{4D669A2B-88F5-4CDD-8B07-71F409F2C08D}" type="presParOf" srcId="{3EBB614E-767E-4424-A6B5-E22CAFF53B45}" destId="{7C5420B7-3A09-44FE-B161-07164273DF64}" srcOrd="1" destOrd="0" presId="urn:microsoft.com/office/officeart/2005/8/layout/lProcess2"/>
    <dgm:cxn modelId="{9ED4398B-E81A-4AB2-A188-CA7A1C98327D}" type="presParOf" srcId="{3EBB614E-767E-4424-A6B5-E22CAFF53B45}" destId="{DE30FE03-1E09-49AE-9C4A-E91BF6F31D62}" srcOrd="2" destOrd="0" presId="urn:microsoft.com/office/officeart/2005/8/layout/lProcess2"/>
    <dgm:cxn modelId="{508FA964-9587-4270-AC93-347CC529B788}" type="presParOf" srcId="{DE30FE03-1E09-49AE-9C4A-E91BF6F31D62}" destId="{5E658246-2AB7-4A66-A4A3-01504A73DD3B}" srcOrd="0" destOrd="0" presId="urn:microsoft.com/office/officeart/2005/8/layout/lProcess2"/>
    <dgm:cxn modelId="{9269FE87-8533-40F1-BD90-B701FAE21B6D}" type="presParOf" srcId="{5E658246-2AB7-4A66-A4A3-01504A73DD3B}" destId="{D253D9BD-89F6-4692-8B70-DFD77DBF5F99}" srcOrd="0" destOrd="0" presId="urn:microsoft.com/office/officeart/2005/8/layout/lProcess2"/>
    <dgm:cxn modelId="{D4502B52-A678-48A8-B5F1-367C5EEFB919}" type="presParOf" srcId="{5E658246-2AB7-4A66-A4A3-01504A73DD3B}" destId="{4903661F-6FBF-4DD0-B193-0B78A4AA3DEF}" srcOrd="1" destOrd="0" presId="urn:microsoft.com/office/officeart/2005/8/layout/lProcess2"/>
    <dgm:cxn modelId="{82E244E4-A438-4865-8EDB-7DCB0D1708A9}" type="presParOf" srcId="{5E658246-2AB7-4A66-A4A3-01504A73DD3B}" destId="{7B83F59D-9490-4852-884A-7D43CD4F0C39}" srcOrd="2" destOrd="0" presId="urn:microsoft.com/office/officeart/2005/8/layout/lProcess2"/>
    <dgm:cxn modelId="{CABD9F9A-1D1E-487D-AA11-94657A9F8CCA}" type="presParOf" srcId="{5E658246-2AB7-4A66-A4A3-01504A73DD3B}" destId="{66BFBF09-395E-4FD8-8BAA-C33A87363B26}" srcOrd="3" destOrd="0" presId="urn:microsoft.com/office/officeart/2005/8/layout/lProcess2"/>
    <dgm:cxn modelId="{BE7F1ABE-CAEB-4BC5-887A-7F63DF65A920}" type="presParOf" srcId="{5E658246-2AB7-4A66-A4A3-01504A73DD3B}" destId="{AC342D32-7D85-4628-A875-F0372EB8990B}" srcOrd="4" destOrd="0" presId="urn:microsoft.com/office/officeart/2005/8/layout/lProcess2"/>
    <dgm:cxn modelId="{082E205B-A4D4-4159-BCA2-4FDB029964E8}" type="presParOf" srcId="{5E658246-2AB7-4A66-A4A3-01504A73DD3B}" destId="{C648EFE5-C9CB-4BCE-9AC5-3056B04E8A3A}" srcOrd="5" destOrd="0" presId="urn:microsoft.com/office/officeart/2005/8/layout/lProcess2"/>
    <dgm:cxn modelId="{911791ED-C876-4AD3-A808-0A7115920906}" type="presParOf" srcId="{5E658246-2AB7-4A66-A4A3-01504A73DD3B}" destId="{0990EDE3-62A7-4D72-98FF-0F1A695CE6CA}" srcOrd="6" destOrd="0" presId="urn:microsoft.com/office/officeart/2005/8/layout/lProcess2"/>
    <dgm:cxn modelId="{7BAA05A4-F096-47FB-A068-31DFF9F2226C}" type="presParOf" srcId="{5E658246-2AB7-4A66-A4A3-01504A73DD3B}" destId="{DBDDBA4A-FF95-437B-BCE4-F7F7D10159E0}" srcOrd="7" destOrd="0" presId="urn:microsoft.com/office/officeart/2005/8/layout/lProcess2"/>
    <dgm:cxn modelId="{1C640832-3F21-4EE1-A273-3093A1C4E1FA}" type="presParOf" srcId="{5E658246-2AB7-4A66-A4A3-01504A73DD3B}" destId="{8ED340B9-6DF9-4961-9517-86A0E8EC9966}" srcOrd="8" destOrd="0" presId="urn:microsoft.com/office/officeart/2005/8/layout/lProcess2"/>
    <dgm:cxn modelId="{400E3DDD-33B2-4766-A882-F08C714CF248}" type="presParOf" srcId="{5E658246-2AB7-4A66-A4A3-01504A73DD3B}" destId="{39571FD8-B4FF-421A-BDAF-E04903F916E3}" srcOrd="9" destOrd="0" presId="urn:microsoft.com/office/officeart/2005/8/layout/lProcess2"/>
    <dgm:cxn modelId="{EEA5D92F-50B2-44C0-B646-07628F5C1D21}" type="presParOf" srcId="{5E658246-2AB7-4A66-A4A3-01504A73DD3B}" destId="{57944BE7-B38E-4C34-B89C-F933C3671334}" srcOrd="10" destOrd="0" presId="urn:microsoft.com/office/officeart/2005/8/layout/lProcess2"/>
    <dgm:cxn modelId="{2FF3C0B4-3FD5-4078-B01B-38EE0A489C7D}" type="presParOf" srcId="{82D03E02-E235-47DE-B75D-62C254B0305A}" destId="{D08D6ECE-4E27-4724-8061-1FE90B3F4DB5}" srcOrd="1" destOrd="0" presId="urn:microsoft.com/office/officeart/2005/8/layout/lProcess2"/>
    <dgm:cxn modelId="{449A3AA9-1477-403F-A121-76AC3079A53E}" type="presParOf" srcId="{82D03E02-E235-47DE-B75D-62C254B0305A}" destId="{5659C68C-88A6-4259-A54A-A389018206DF}" srcOrd="2" destOrd="0" presId="urn:microsoft.com/office/officeart/2005/8/layout/lProcess2"/>
    <dgm:cxn modelId="{3B39019C-7A3F-437C-BBED-F2051594F90C}" type="presParOf" srcId="{5659C68C-88A6-4259-A54A-A389018206DF}" destId="{58281310-1F62-4787-B0EA-65659D294050}" srcOrd="0" destOrd="0" presId="urn:microsoft.com/office/officeart/2005/8/layout/lProcess2"/>
    <dgm:cxn modelId="{A2DF848C-5B6C-4B45-959E-A535277A30D7}" type="presParOf" srcId="{5659C68C-88A6-4259-A54A-A389018206DF}" destId="{CF8C2195-8CA0-4D1E-B1CD-7D6713ABB47C}" srcOrd="1" destOrd="0" presId="urn:microsoft.com/office/officeart/2005/8/layout/lProcess2"/>
    <dgm:cxn modelId="{50BCDF3A-9765-4143-A366-4DE1A95CA6D8}" type="presParOf" srcId="{5659C68C-88A6-4259-A54A-A389018206DF}" destId="{DF82001A-8CD7-42DC-81DF-7CDF0654AD8B}" srcOrd="2" destOrd="0" presId="urn:microsoft.com/office/officeart/2005/8/layout/lProcess2"/>
    <dgm:cxn modelId="{D9D7FB3D-732A-42D6-AAA6-B951FA78BF6E}" type="presParOf" srcId="{DF82001A-8CD7-42DC-81DF-7CDF0654AD8B}" destId="{E9753996-96F3-4610-A135-26A202AB6FDE}" srcOrd="0" destOrd="0" presId="urn:microsoft.com/office/officeart/2005/8/layout/lProcess2"/>
    <dgm:cxn modelId="{5C31D78A-8C93-49A4-B545-05B0F9DF39F2}" type="presParOf" srcId="{E9753996-96F3-4610-A135-26A202AB6FDE}" destId="{4AA64F67-2B0D-4B13-8E1D-ED9A3A06BE4E}" srcOrd="0" destOrd="0" presId="urn:microsoft.com/office/officeart/2005/8/layout/lProcess2"/>
    <dgm:cxn modelId="{BC566F67-2F93-48BE-83D8-1F088DD1FD06}" type="presParOf" srcId="{E9753996-96F3-4610-A135-26A202AB6FDE}" destId="{27DFEB7A-DE18-4C9A-86AB-7845C9498E2F}" srcOrd="1" destOrd="0" presId="urn:microsoft.com/office/officeart/2005/8/layout/lProcess2"/>
    <dgm:cxn modelId="{5E3BB19D-58B6-4138-BE44-B7359D58D041}" type="presParOf" srcId="{E9753996-96F3-4610-A135-26A202AB6FDE}" destId="{9416161F-6AB2-418A-8E1B-5517DB72273E}" srcOrd="2" destOrd="0" presId="urn:microsoft.com/office/officeart/2005/8/layout/lProcess2"/>
    <dgm:cxn modelId="{112FE75F-162E-435E-9F48-A4C56539F8C2}" type="presParOf" srcId="{E9753996-96F3-4610-A135-26A202AB6FDE}" destId="{C89A7947-738D-4D5F-B54F-F45D0EA653D1}" srcOrd="3" destOrd="0" presId="urn:microsoft.com/office/officeart/2005/8/layout/lProcess2"/>
    <dgm:cxn modelId="{7BDD8801-18A8-497B-9E62-EA93C9DFF82A}" type="presParOf" srcId="{E9753996-96F3-4610-A135-26A202AB6FDE}" destId="{5C4EA968-D21E-435D-81E9-18383051B82F}" srcOrd="4" destOrd="0" presId="urn:microsoft.com/office/officeart/2005/8/layout/lProcess2"/>
    <dgm:cxn modelId="{FD24BCE3-67EE-4274-A07F-8D408A22306E}" type="presParOf" srcId="{82D03E02-E235-47DE-B75D-62C254B0305A}" destId="{87FE5E93-1028-4BEB-B039-D4A43BAEEFEA}" srcOrd="3" destOrd="0" presId="urn:microsoft.com/office/officeart/2005/8/layout/lProcess2"/>
    <dgm:cxn modelId="{C55D8B2B-3D2E-4B03-BD18-A22EBE0CC5C6}" type="presParOf" srcId="{82D03E02-E235-47DE-B75D-62C254B0305A}" destId="{13D8DE7A-34D3-4F23-B2AA-B69BD372A474}" srcOrd="4" destOrd="0" presId="urn:microsoft.com/office/officeart/2005/8/layout/lProcess2"/>
    <dgm:cxn modelId="{D3F86382-E34F-4AFF-AD97-0D53FB87E653}" type="presParOf" srcId="{13D8DE7A-34D3-4F23-B2AA-B69BD372A474}" destId="{7E2B7AB8-D8EA-4E32-AA90-AF6B0B07CA78}" srcOrd="0" destOrd="0" presId="urn:microsoft.com/office/officeart/2005/8/layout/lProcess2"/>
    <dgm:cxn modelId="{D4204498-E425-4884-89FD-013D7E6F5755}" type="presParOf" srcId="{13D8DE7A-34D3-4F23-B2AA-B69BD372A474}" destId="{ADA451DB-2C49-423F-A9C3-FAEC496D5163}" srcOrd="1" destOrd="0" presId="urn:microsoft.com/office/officeart/2005/8/layout/lProcess2"/>
    <dgm:cxn modelId="{A488480B-CA62-45D7-99B7-43BE6250195B}" type="presParOf" srcId="{13D8DE7A-34D3-4F23-B2AA-B69BD372A474}" destId="{367C69CA-A212-4A82-B045-4D75B5B76EB8}" srcOrd="2" destOrd="0" presId="urn:microsoft.com/office/officeart/2005/8/layout/lProcess2"/>
    <dgm:cxn modelId="{3C730BCF-EEC7-4A2A-91FB-812CD6D8A0D0}" type="presParOf" srcId="{367C69CA-A212-4A82-B045-4D75B5B76EB8}" destId="{3ECDF902-C351-4115-A64A-C215FC839CD8}" srcOrd="0" destOrd="0" presId="urn:microsoft.com/office/officeart/2005/8/layout/lProcess2"/>
    <dgm:cxn modelId="{C3B44A24-FF08-4E84-B4FE-CACC6C41240E}" type="presParOf" srcId="{3ECDF902-C351-4115-A64A-C215FC839CD8}" destId="{89BB89BF-A212-415E-A4A1-687A44ACD648}" srcOrd="0" destOrd="0" presId="urn:microsoft.com/office/officeart/2005/8/layout/lProcess2"/>
    <dgm:cxn modelId="{3DA04F6F-8D28-44A9-B967-DF88A94F9EC7}" type="presParOf" srcId="{3ECDF902-C351-4115-A64A-C215FC839CD8}" destId="{C370117E-C925-4DD8-AD6E-2F6E6917047E}" srcOrd="1" destOrd="0" presId="urn:microsoft.com/office/officeart/2005/8/layout/lProcess2"/>
    <dgm:cxn modelId="{D0EA7D84-CC84-4808-877E-19CB8356EA49}" type="presParOf" srcId="{3ECDF902-C351-4115-A64A-C215FC839CD8}" destId="{7873841A-283E-4E98-A030-E5BE5FEA6643}" srcOrd="2" destOrd="0" presId="urn:microsoft.com/office/officeart/2005/8/layout/lProcess2"/>
    <dgm:cxn modelId="{5AFC5EB0-878B-4437-9AF5-18A3CF8828E1}" type="presParOf" srcId="{3ECDF902-C351-4115-A64A-C215FC839CD8}" destId="{9BAADA3F-057E-4BD6-8F5D-9A695DA67262}" srcOrd="3" destOrd="0" presId="urn:microsoft.com/office/officeart/2005/8/layout/lProcess2"/>
    <dgm:cxn modelId="{5448F13A-30E7-4B9F-B18D-FF7665C538D7}" type="presParOf" srcId="{3ECDF902-C351-4115-A64A-C215FC839CD8}" destId="{131F08B0-DE35-4740-923D-93E22C91042D}" srcOrd="4" destOrd="0" presId="urn:microsoft.com/office/officeart/2005/8/layout/lProcess2"/>
    <dgm:cxn modelId="{1F8BA372-B20C-421D-BF86-3736626045E3}" type="presParOf" srcId="{3ECDF902-C351-4115-A64A-C215FC839CD8}" destId="{DC8882D3-8349-44F7-B36E-45965B013C66}" srcOrd="5" destOrd="0" presId="urn:microsoft.com/office/officeart/2005/8/layout/lProcess2"/>
    <dgm:cxn modelId="{DF9B369B-8D0B-4ABD-B2F0-86CC3E4C4F24}" type="presParOf" srcId="{3ECDF902-C351-4115-A64A-C215FC839CD8}" destId="{EC0BBE67-E7EE-4BDB-922B-9733BABB2322}" srcOrd="6" destOrd="0" presId="urn:microsoft.com/office/officeart/2005/8/layout/lProcess2"/>
    <dgm:cxn modelId="{8D3A95E3-9981-4520-B466-319DA69BDFDB}" type="presParOf" srcId="{3ECDF902-C351-4115-A64A-C215FC839CD8}" destId="{9D883241-0236-4ABF-BCEF-04CDF9B48391}" srcOrd="7" destOrd="0" presId="urn:microsoft.com/office/officeart/2005/8/layout/lProcess2"/>
    <dgm:cxn modelId="{AD161670-EE4F-4CD2-9A42-109D77067BD3}" type="presParOf" srcId="{3ECDF902-C351-4115-A64A-C215FC839CD8}" destId="{79C28DAB-55F1-4DB0-AE20-2AAA42F8608A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4822D2B7-F36C-4672-B1D2-3B039A995F96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 smtClean="0"/>
            <a:t>目标群体</a:t>
          </a:r>
          <a:endParaRPr lang="zh-CN" altLang="en-US" sz="2400" dirty="0"/>
        </a:p>
      </dgm:t>
    </dgm:pt>
    <dgm:pt modelId="{FBFE635B-4667-4B6B-898D-D4E8EB18EF98}" type="parTrans" cxnId="{E1C08B95-2438-4E69-B25A-E2BC319D6C0F}">
      <dgm:prSet/>
      <dgm:spPr/>
      <dgm:t>
        <a:bodyPr/>
        <a:lstStyle/>
        <a:p>
          <a:endParaRPr lang="zh-CN" altLang="en-US"/>
        </a:p>
      </dgm:t>
    </dgm:pt>
    <dgm:pt modelId="{614C53A0-4BC1-4E58-890A-81B738D624B6}" type="sibTrans" cxnId="{E1C08B95-2438-4E69-B25A-E2BC319D6C0F}">
      <dgm:prSet/>
      <dgm:spPr/>
      <dgm:t>
        <a:bodyPr/>
        <a:lstStyle/>
        <a:p>
          <a:endParaRPr lang="zh-CN" altLang="en-US"/>
        </a:p>
      </dgm:t>
    </dgm:pt>
    <dgm:pt modelId="{C3813E99-F953-4AEA-BCF0-49DF7B896C40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各科系学生</a:t>
          </a:r>
          <a:endParaRPr lang="zh-CN" altLang="en-US" sz="1600" dirty="0"/>
        </a:p>
      </dgm:t>
    </dgm:pt>
    <dgm:pt modelId="{ACC8DAE3-C1E6-4368-AF19-4649B6D8C430}" type="parTrans" cxnId="{4958D188-51E0-4492-9663-F50490EBD2F7}">
      <dgm:prSet/>
      <dgm:spPr/>
      <dgm:t>
        <a:bodyPr/>
        <a:lstStyle/>
        <a:p>
          <a:endParaRPr lang="zh-CN" altLang="en-US"/>
        </a:p>
      </dgm:t>
    </dgm:pt>
    <dgm:pt modelId="{5578DFDD-9F15-43D9-9250-D877F6CDB18D}" type="sibTrans" cxnId="{4958D188-51E0-4492-9663-F50490EBD2F7}">
      <dgm:prSet/>
      <dgm:spPr/>
      <dgm:t>
        <a:bodyPr/>
        <a:lstStyle/>
        <a:p>
          <a:endParaRPr lang="zh-CN" altLang="en-US"/>
        </a:p>
      </dgm:t>
    </dgm:pt>
    <dgm:pt modelId="{7BD3C4C3-91C6-47C4-B6CC-D28E4CB0F1C8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学科竞赛团队</a:t>
          </a:r>
          <a:endParaRPr lang="zh-CN" altLang="en-US" sz="1600" dirty="0"/>
        </a:p>
      </dgm:t>
    </dgm:pt>
    <dgm:pt modelId="{62615DC3-E784-44E2-B41D-3710F20D7BD2}" type="parTrans" cxnId="{A64A9700-DB79-4461-80F5-BE976FB2A11A}">
      <dgm:prSet/>
      <dgm:spPr/>
      <dgm:t>
        <a:bodyPr/>
        <a:lstStyle/>
        <a:p>
          <a:endParaRPr lang="zh-CN" altLang="en-US"/>
        </a:p>
      </dgm:t>
    </dgm:pt>
    <dgm:pt modelId="{B8182D7C-C1B0-4CB7-A827-ACD46DD9EB12}" type="sibTrans" cxnId="{A64A9700-DB79-4461-80F5-BE976FB2A11A}">
      <dgm:prSet/>
      <dgm:spPr/>
      <dgm:t>
        <a:bodyPr/>
        <a:lstStyle/>
        <a:p>
          <a:endParaRPr lang="zh-CN" altLang="en-US"/>
        </a:p>
      </dgm:t>
    </dgm:pt>
    <dgm:pt modelId="{BE8BE54B-A1AF-4BAB-9842-79F09DF99941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学生社团</a:t>
          </a:r>
          <a:endParaRPr lang="en-US" altLang="zh-CN" sz="1600" dirty="0" smtClean="0"/>
        </a:p>
      </dgm:t>
    </dgm:pt>
    <dgm:pt modelId="{855DCBDF-A4DF-4139-AE79-C6D081B4EF6D}" type="parTrans" cxnId="{049DDEE9-F153-4B12-A5AB-2A34E851B2E4}">
      <dgm:prSet/>
      <dgm:spPr/>
      <dgm:t>
        <a:bodyPr/>
        <a:lstStyle/>
        <a:p>
          <a:endParaRPr lang="zh-CN" altLang="en-US"/>
        </a:p>
      </dgm:t>
    </dgm:pt>
    <dgm:pt modelId="{DE236B23-3BED-437F-8071-F2DA00D242B5}" type="sibTrans" cxnId="{049DDEE9-F153-4B12-A5AB-2A34E851B2E4}">
      <dgm:prSet/>
      <dgm:spPr/>
      <dgm:t>
        <a:bodyPr/>
        <a:lstStyle/>
        <a:p>
          <a:endParaRPr lang="zh-CN" altLang="en-US"/>
        </a:p>
      </dgm:t>
    </dgm:pt>
    <dgm:pt modelId="{936DD841-15E2-48F0-B6F6-6A7ACE5E64D6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SRT</a:t>
          </a:r>
          <a:r>
            <a:rPr lang="zh-CN" altLang="en-US" sz="1600" dirty="0" smtClean="0"/>
            <a:t>项目</a:t>
          </a:r>
          <a:endParaRPr lang="en-US" altLang="zh-CN" sz="1600" dirty="0" smtClean="0"/>
        </a:p>
      </dgm:t>
    </dgm:pt>
    <dgm:pt modelId="{7ED13E92-A23B-448C-A60F-246D3B4DCD1C}" type="parTrans" cxnId="{7B46E322-38B2-4508-B82C-EF4576DC8B5E}">
      <dgm:prSet/>
      <dgm:spPr/>
      <dgm:t>
        <a:bodyPr/>
        <a:lstStyle/>
        <a:p>
          <a:endParaRPr lang="zh-CN" altLang="en-US"/>
        </a:p>
      </dgm:t>
    </dgm:pt>
    <dgm:pt modelId="{0EB24691-F2B6-4EAD-967B-3DC52CC9C8F9}" type="sibTrans" cxnId="{7B46E322-38B2-4508-B82C-EF4576DC8B5E}">
      <dgm:prSet/>
      <dgm:spPr/>
      <dgm:t>
        <a:bodyPr/>
        <a:lstStyle/>
        <a:p>
          <a:endParaRPr lang="zh-CN" altLang="en-US"/>
        </a:p>
      </dgm:t>
    </dgm:pt>
    <dgm:pt modelId="{ACF2B303-1A78-4B73-BDDE-A06EC77A6416}">
      <dgm:prSet phldrT="[Text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订单加工</a:t>
          </a:r>
          <a:endParaRPr lang="en-US" altLang="zh-CN" sz="1600" dirty="0" smtClean="0"/>
        </a:p>
      </dgm:t>
    </dgm:pt>
    <dgm:pt modelId="{AAC9418A-56DF-4FE5-91FA-92725085E613}" type="parTrans" cxnId="{D77C02B5-4EE8-4149-B37B-A72FC86DE4B9}">
      <dgm:prSet/>
      <dgm:spPr/>
      <dgm:t>
        <a:bodyPr/>
        <a:lstStyle/>
        <a:p>
          <a:endParaRPr lang="zh-CN" altLang="en-US"/>
        </a:p>
      </dgm:t>
    </dgm:pt>
    <dgm:pt modelId="{F5E44EAC-3BD4-4B6C-B56A-E8BA06206F60}" type="sibTrans" cxnId="{D77C02B5-4EE8-4149-B37B-A72FC86DE4B9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D253D9BD-89F6-4692-8B70-DFD77DBF5F99}" type="pres">
      <dgm:prSet presAssocID="{E62178CC-528F-4794-9E21-895B527FCB85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6EC703-65EC-47AD-BA35-A9F72A7F741E}" type="pres">
      <dgm:prSet presAssocID="{6AC9581B-641B-4439-BF42-AC984A64805D}" presName="aSpace" presStyleCnt="0"/>
      <dgm:spPr/>
    </dgm:pt>
    <dgm:pt modelId="{DACBECF3-F712-441B-BEE2-8149CECD8E08}" type="pres">
      <dgm:prSet presAssocID="{4822D2B7-F36C-4672-B1D2-3B039A995F96}" presName="compNode" presStyleCnt="0"/>
      <dgm:spPr/>
    </dgm:pt>
    <dgm:pt modelId="{1CAD4517-2404-4BED-A053-701F3360C0A1}" type="pres">
      <dgm:prSet presAssocID="{4822D2B7-F36C-4672-B1D2-3B039A995F96}" presName="aNode" presStyleLbl="bgShp" presStyleIdx="3" presStyleCnt="4" custScaleY="99783" custLinFactNeighborX="17566" custLinFactNeighborY="1258"/>
      <dgm:spPr/>
      <dgm:t>
        <a:bodyPr/>
        <a:lstStyle/>
        <a:p>
          <a:endParaRPr lang="zh-CN" altLang="en-US"/>
        </a:p>
      </dgm:t>
    </dgm:pt>
    <dgm:pt modelId="{D14581BB-9D91-47FE-A1BC-5EEBFDA97741}" type="pres">
      <dgm:prSet presAssocID="{4822D2B7-F36C-4672-B1D2-3B039A995F96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A6126A45-12A2-4972-9C2B-206A97F4273E}" type="pres">
      <dgm:prSet presAssocID="{4822D2B7-F36C-4672-B1D2-3B039A995F96}" presName="compChildNode" presStyleCnt="0"/>
      <dgm:spPr/>
    </dgm:pt>
    <dgm:pt modelId="{D7EF72C5-4627-413C-A879-937572ADCF94}" type="pres">
      <dgm:prSet presAssocID="{4822D2B7-F36C-4672-B1D2-3B039A995F96}" presName="theInnerList" presStyleCnt="0"/>
      <dgm:spPr/>
    </dgm:pt>
    <dgm:pt modelId="{2F508F19-F3FE-400E-9EA2-E3DE0919602A}" type="pres">
      <dgm:prSet presAssocID="{C3813E99-F953-4AEA-BCF0-49DF7B896C40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CFD7B4-664A-40C1-B2B2-5F6A00576B24}" type="pres">
      <dgm:prSet presAssocID="{C3813E99-F953-4AEA-BCF0-49DF7B896C40}" presName="aSpace2" presStyleCnt="0"/>
      <dgm:spPr/>
    </dgm:pt>
    <dgm:pt modelId="{C01DF117-C2ED-443A-87CA-FC1E9C096773}" type="pres">
      <dgm:prSet presAssocID="{7BD3C4C3-91C6-47C4-B6CC-D28E4CB0F1C8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1F2B1D-8C06-4B4F-A3FC-08AD74FE4B3D}" type="pres">
      <dgm:prSet presAssocID="{7BD3C4C3-91C6-47C4-B6CC-D28E4CB0F1C8}" presName="aSpace2" presStyleCnt="0"/>
      <dgm:spPr/>
    </dgm:pt>
    <dgm:pt modelId="{EF9DCBCC-8D73-4701-B724-319ABD199226}" type="pres">
      <dgm:prSet presAssocID="{BE8BE54B-A1AF-4BAB-9842-79F09DF99941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C02A7D-0C75-4E02-A1C2-1DDED143D7B7}" type="pres">
      <dgm:prSet presAssocID="{BE8BE54B-A1AF-4BAB-9842-79F09DF99941}" presName="aSpace2" presStyleCnt="0"/>
      <dgm:spPr/>
    </dgm:pt>
    <dgm:pt modelId="{237DB78B-86BF-4712-B2B3-8D5C97DED1FB}" type="pres">
      <dgm:prSet presAssocID="{936DD841-15E2-48F0-B6F6-6A7ACE5E64D6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9A81D6-FB60-4E3E-9216-427E0533A916}" type="pres">
      <dgm:prSet presAssocID="{936DD841-15E2-48F0-B6F6-6A7ACE5E64D6}" presName="aSpace2" presStyleCnt="0"/>
      <dgm:spPr/>
    </dgm:pt>
    <dgm:pt modelId="{D0CBEDA4-BD16-4BB9-8A23-F0F3485FD9DD}" type="pres">
      <dgm:prSet presAssocID="{ACF2B303-1A78-4B73-BDDE-A06EC77A6416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0452A4-503A-47F9-A65E-E944EB007971}" type="presOf" srcId="{1CFDBD1A-5D47-4F67-A5AD-CB62B55FB483}" destId="{89BB89BF-A212-415E-A4A1-687A44ACD648}" srcOrd="0" destOrd="0" presId="urn:microsoft.com/office/officeart/2005/8/layout/lProcess2"/>
    <dgm:cxn modelId="{B4E7FF31-ACEF-41D9-8EA1-30364024BF28}" type="presOf" srcId="{6AC9581B-641B-4439-BF42-AC984A64805D}" destId="{ADA451DB-2C49-423F-A9C3-FAEC496D5163}" srcOrd="1" destOrd="0" presId="urn:microsoft.com/office/officeart/2005/8/layout/lProcess2"/>
    <dgm:cxn modelId="{7B46E322-38B2-4508-B82C-EF4576DC8B5E}" srcId="{4822D2B7-F36C-4672-B1D2-3B039A995F96}" destId="{936DD841-15E2-48F0-B6F6-6A7ACE5E64D6}" srcOrd="3" destOrd="0" parTransId="{7ED13E92-A23B-448C-A60F-246D3B4DCD1C}" sibTransId="{0EB24691-F2B6-4EAD-967B-3DC52CC9C8F9}"/>
    <dgm:cxn modelId="{A3EA50FB-E80E-4BE9-96C7-B96494A08FE4}" type="presOf" srcId="{90CE7D4B-DE2C-40D5-A7B8-EC0B0055D3D5}" destId="{5C4EA968-D21E-435D-81E9-18383051B82F}" srcOrd="0" destOrd="0" presId="urn:microsoft.com/office/officeart/2005/8/layout/lProcess2"/>
    <dgm:cxn modelId="{139C1AE4-0723-49AF-B8B9-0644B981E8DF}" srcId="{9354BEF7-DD30-4AEF-BA4B-380EC101BEAC}" destId="{6AC9581B-641B-4439-BF42-AC984A64805D}" srcOrd="2" destOrd="0" parTransId="{7435E8FC-A975-4B3C-8B8E-0E0C977A77F9}" sibTransId="{28C30213-2851-4919-99D4-36417E91C8BA}"/>
    <dgm:cxn modelId="{E1C08B95-2438-4E69-B25A-E2BC319D6C0F}" srcId="{9354BEF7-DD30-4AEF-BA4B-380EC101BEAC}" destId="{4822D2B7-F36C-4672-B1D2-3B039A995F96}" srcOrd="3" destOrd="0" parTransId="{FBFE635B-4667-4B6B-898D-D4E8EB18EF98}" sibTransId="{614C53A0-4BC1-4E58-890A-81B738D624B6}"/>
    <dgm:cxn modelId="{AEDEF4E5-B3E0-42B3-9F90-67C31EF3DA95}" type="presOf" srcId="{E20CB678-09A5-4994-AA0C-157835F266C9}" destId="{AC342D32-7D85-4628-A875-F0372EB8990B}" srcOrd="0" destOrd="0" presId="urn:microsoft.com/office/officeart/2005/8/layout/lProcess2"/>
    <dgm:cxn modelId="{E7F39C1B-7EC4-4481-9DBE-D01433418FD4}" type="presOf" srcId="{ACF2B303-1A78-4B73-BDDE-A06EC77A6416}" destId="{D0CBEDA4-BD16-4BB9-8A23-F0F3485FD9DD}" srcOrd="0" destOrd="0" presId="urn:microsoft.com/office/officeart/2005/8/layout/lProcess2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D77C02B5-4EE8-4149-B37B-A72FC86DE4B9}" srcId="{4822D2B7-F36C-4672-B1D2-3B039A995F96}" destId="{ACF2B303-1A78-4B73-BDDE-A06EC77A6416}" srcOrd="4" destOrd="0" parTransId="{AAC9418A-56DF-4FE5-91FA-92725085E613}" sibTransId="{F5E44EAC-3BD4-4B6C-B56A-E8BA06206F60}"/>
    <dgm:cxn modelId="{FCDD0C50-F0BB-4B86-83A7-DC9F4F9A5987}" type="presOf" srcId="{936DD841-15E2-48F0-B6F6-6A7ACE5E64D6}" destId="{237DB78B-86BF-4712-B2B3-8D5C97DED1FB}" srcOrd="0" destOrd="0" presId="urn:microsoft.com/office/officeart/2005/8/layout/lProcess2"/>
    <dgm:cxn modelId="{4E0BA882-27FB-4052-A309-E8E6589FA7F7}" type="presOf" srcId="{80C133FD-6E38-49F0-893E-CAABD722E122}" destId="{4AA64F67-2B0D-4B13-8E1D-ED9A3A06BE4E}" srcOrd="0" destOrd="0" presId="urn:microsoft.com/office/officeart/2005/8/layout/lProcess2"/>
    <dgm:cxn modelId="{658C46C8-4AE9-43A3-BA8F-82441D90D5D7}" srcId="{90762A05-8086-4F42-94FD-111B8CA1D653}" destId="{962C63FC-60F9-4A35-A449-0D969DDD8E43}" srcOrd="4" destOrd="0" parTransId="{9389FD3D-0587-409A-B110-A9C114BC5703}" sibTransId="{54086878-D553-4CE4-988B-AD2721B92DEB}"/>
    <dgm:cxn modelId="{4E9B79FB-EF0D-48D2-9450-55FFB5F56B5A}" type="presOf" srcId="{90762A05-8086-4F42-94FD-111B8CA1D653}" destId="{7C5420B7-3A09-44FE-B161-07164273DF64}" srcOrd="1" destOrd="0" presId="urn:microsoft.com/office/officeart/2005/8/layout/lProcess2"/>
    <dgm:cxn modelId="{17E67757-4E89-466D-8989-F294B4921999}" type="presOf" srcId="{B5D543F0-DA2E-405D-993F-D160BA154115}" destId="{7873841A-283E-4E98-A030-E5BE5FEA6643}" srcOrd="0" destOrd="0" presId="urn:microsoft.com/office/officeart/2005/8/layout/lProcess2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B93E2B3B-A17B-4B36-8CB1-635AD8EDE8FD}" type="presOf" srcId="{7BD3C4C3-91C6-47C4-B6CC-D28E4CB0F1C8}" destId="{C01DF117-C2ED-443A-87CA-FC1E9C096773}" srcOrd="0" destOrd="0" presId="urn:microsoft.com/office/officeart/2005/8/layout/lProcess2"/>
    <dgm:cxn modelId="{9965A975-67AA-43E7-B13E-AA64B6591613}" type="presOf" srcId="{BE8BE54B-A1AF-4BAB-9842-79F09DF99941}" destId="{EF9DCBCC-8D73-4701-B724-319ABD199226}" srcOrd="0" destOrd="0" presId="urn:microsoft.com/office/officeart/2005/8/layout/lProcess2"/>
    <dgm:cxn modelId="{A9C7E54C-B59A-4CF4-B125-ADE1CC9323A0}" type="presOf" srcId="{ED3D3B59-E863-444A-B669-E64F7A167855}" destId="{EC0BBE67-E7EE-4BDB-922B-9733BABB2322}" srcOrd="0" destOrd="0" presId="urn:microsoft.com/office/officeart/2005/8/layout/lProcess2"/>
    <dgm:cxn modelId="{58804536-F908-454A-9B9E-2AE0BF55B093}" type="presOf" srcId="{90762A05-8086-4F42-94FD-111B8CA1D653}" destId="{288E25FE-C886-4621-A966-59C9FC5509D9}" srcOrd="0" destOrd="0" presId="urn:microsoft.com/office/officeart/2005/8/layout/lProcess2"/>
    <dgm:cxn modelId="{040C4860-CD37-4837-9C30-2CE7995A48E1}" type="presOf" srcId="{C3813E99-F953-4AEA-BCF0-49DF7B896C40}" destId="{2F508F19-F3FE-400E-9EA2-E3DE0919602A}" srcOrd="0" destOrd="0" presId="urn:microsoft.com/office/officeart/2005/8/layout/lProcess2"/>
    <dgm:cxn modelId="{D859F259-083B-476F-A487-D93B8A124A59}" srcId="{90762A05-8086-4F42-94FD-111B8CA1D653}" destId="{E19217E1-2669-4818-89CB-F76A644467B3}" srcOrd="3" destOrd="0" parTransId="{54504979-E561-413D-B50A-441EBCCC6AAD}" sibTransId="{E979B307-97A6-4319-A377-873B2163D4B5}"/>
    <dgm:cxn modelId="{6B624959-510B-4582-92B7-0E52F14F03DD}" type="presOf" srcId="{95529E3A-EC90-4375-B026-1FB6D8AE5872}" destId="{131F08B0-DE35-4740-923D-93E22C91042D}" srcOrd="0" destOrd="0" presId="urn:microsoft.com/office/officeart/2005/8/layout/lProcess2"/>
    <dgm:cxn modelId="{41FCBC00-3E8C-4206-B81C-9489F7ED7553}" type="presOf" srcId="{E62178CC-528F-4794-9E21-895B527FCB85}" destId="{D253D9BD-89F6-4692-8B70-DFD77DBF5F99}" srcOrd="0" destOrd="0" presId="urn:microsoft.com/office/officeart/2005/8/layout/lProcess2"/>
    <dgm:cxn modelId="{BBD6EBAF-6AAD-4039-9C3A-3CF4D7288A72}" type="presOf" srcId="{9354BEF7-DD30-4AEF-BA4B-380EC101BEAC}" destId="{82D03E02-E235-47DE-B75D-62C254B0305A}" srcOrd="0" destOrd="0" presId="urn:microsoft.com/office/officeart/2005/8/layout/lProcess2"/>
    <dgm:cxn modelId="{627982B3-674C-4934-A396-A3D7911F5EC1}" type="presOf" srcId="{4822D2B7-F36C-4672-B1D2-3B039A995F96}" destId="{D14581BB-9D91-47FE-A1BC-5EEBFDA97741}" srcOrd="1" destOrd="0" presId="urn:microsoft.com/office/officeart/2005/8/layout/lProcess2"/>
    <dgm:cxn modelId="{4604C76C-4D1C-49B0-987F-C583D018EA8D}" type="presOf" srcId="{5E79A9F1-2425-44BA-AE0D-D15A0676DB86}" destId="{57944BE7-B38E-4C34-B89C-F933C3671334}" srcOrd="0" destOrd="0" presId="urn:microsoft.com/office/officeart/2005/8/layout/lProcess2"/>
    <dgm:cxn modelId="{061A5C84-0AC6-4AB8-BEBC-63B9C24EAF65}" type="presOf" srcId="{6B1BAEE2-5E3B-43AE-B93D-260296777470}" destId="{9416161F-6AB2-418A-8E1B-5517DB72273E}" srcOrd="0" destOrd="0" presId="urn:microsoft.com/office/officeart/2005/8/layout/lProcess2"/>
    <dgm:cxn modelId="{049DDEE9-F153-4B12-A5AB-2A34E851B2E4}" srcId="{4822D2B7-F36C-4672-B1D2-3B039A995F96}" destId="{BE8BE54B-A1AF-4BAB-9842-79F09DF99941}" srcOrd="2" destOrd="0" parTransId="{855DCBDF-A4DF-4139-AE79-C6D081B4EF6D}" sibTransId="{DE236B23-3BED-437F-8071-F2DA00D242B5}"/>
    <dgm:cxn modelId="{2B3469A6-73D0-4D19-BF8B-0ECAABE6E585}" srcId="{90762A05-8086-4F42-94FD-111B8CA1D653}" destId="{5E79A9F1-2425-44BA-AE0D-D15A0676DB86}" srcOrd="5" destOrd="0" parTransId="{1271D504-90F6-4131-8C3A-566DFE33AFA5}" sibTransId="{786876BA-282B-41ED-B8C6-8811D1878168}"/>
    <dgm:cxn modelId="{9D801B82-E127-407E-A570-698959D33DA5}" srcId="{90762A05-8086-4F42-94FD-111B8CA1D653}" destId="{E20CB678-09A5-4994-AA0C-157835F266C9}" srcOrd="2" destOrd="0" parTransId="{A6D0600A-F670-4154-A694-BD870EC9969B}" sibTransId="{AE2F184B-F069-4D47-B70B-EB507318794C}"/>
    <dgm:cxn modelId="{597369CF-F4E1-49F4-8F71-23CADA57B8A8}" type="presOf" srcId="{98B46FBF-C88D-4830-8609-0D8FC745B0FC}" destId="{79C28DAB-55F1-4DB0-AE20-2AAA42F8608A}" srcOrd="0" destOrd="0" presId="urn:microsoft.com/office/officeart/2005/8/layout/lProcess2"/>
    <dgm:cxn modelId="{0987A143-2EB2-4DCE-BC4C-7F6D975D7655}" type="presOf" srcId="{E19217E1-2669-4818-89CB-F76A644467B3}" destId="{0990EDE3-62A7-4D72-98FF-0F1A695CE6CA}" srcOrd="0" destOrd="0" presId="urn:microsoft.com/office/officeart/2005/8/layout/lProcess2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1AE3BABA-2599-4322-8BEA-F5AFBD3CF12F}" type="presOf" srcId="{BC52344E-F0B0-41B4-8594-0734C8ABCF58}" destId="{7B83F59D-9490-4852-884A-7D43CD4F0C39}" srcOrd="0" destOrd="0" presId="urn:microsoft.com/office/officeart/2005/8/layout/lProcess2"/>
    <dgm:cxn modelId="{5A4ACD07-70E4-420E-87F3-0B2805963714}" type="presOf" srcId="{6AC9581B-641B-4439-BF42-AC984A64805D}" destId="{7E2B7AB8-D8EA-4E32-AA90-AF6B0B07CA78}" srcOrd="0" destOrd="0" presId="urn:microsoft.com/office/officeart/2005/8/layout/lProcess2"/>
    <dgm:cxn modelId="{35DB9714-B829-497F-B2BC-3A2E2FD0F0D3}" type="presOf" srcId="{630206A2-002D-4767-A2EC-4EC3DFE28C80}" destId="{58281310-1F62-4787-B0EA-65659D294050}" srcOrd="0" destOrd="0" presId="urn:microsoft.com/office/officeart/2005/8/layout/lProcess2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2F24808B-6E8A-4B90-AC72-720F46949BBC}" srcId="{9354BEF7-DD30-4AEF-BA4B-380EC101BEAC}" destId="{630206A2-002D-4767-A2EC-4EC3DFE28C80}" srcOrd="1" destOrd="0" parTransId="{F9AB2109-6F64-4B7C-88B1-BD8A67547452}" sibTransId="{5838E88D-55B8-408C-BB59-FF7A2B1FBBD0}"/>
    <dgm:cxn modelId="{6981A9EA-41F1-4519-AD56-4D517E6184AB}" srcId="{90762A05-8086-4F42-94FD-111B8CA1D653}" destId="{E62178CC-528F-4794-9E21-895B527FCB85}" srcOrd="0" destOrd="0" parTransId="{7FFFD536-84EE-4FAD-92B1-7D53E48ADAE7}" sibTransId="{FFA220D2-862B-4FE2-A434-026B9EE95C87}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D806AF66-C1BA-42DC-B266-D5D582643159}" type="presOf" srcId="{962C63FC-60F9-4A35-A449-0D969DDD8E43}" destId="{8ED340B9-6DF9-4961-9517-86A0E8EC9966}" srcOrd="0" destOrd="0" presId="urn:microsoft.com/office/officeart/2005/8/layout/lProcess2"/>
    <dgm:cxn modelId="{A64A9700-DB79-4461-80F5-BE976FB2A11A}" srcId="{4822D2B7-F36C-4672-B1D2-3B039A995F96}" destId="{7BD3C4C3-91C6-47C4-B6CC-D28E4CB0F1C8}" srcOrd="1" destOrd="0" parTransId="{62615DC3-E784-44E2-B41D-3710F20D7BD2}" sibTransId="{B8182D7C-C1B0-4CB7-A827-ACD46DD9EB12}"/>
    <dgm:cxn modelId="{6708718E-1682-409C-B160-40F9F149EF5C}" srcId="{90762A05-8086-4F42-94FD-111B8CA1D653}" destId="{BC52344E-F0B0-41B4-8594-0734C8ABCF58}" srcOrd="1" destOrd="0" parTransId="{A70CDCC1-75E3-4E3B-8643-6BCC6E7086D2}" sibTransId="{246BC148-DCF8-4119-A726-8554D5E42FF6}"/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4958D188-51E0-4492-9663-F50490EBD2F7}" srcId="{4822D2B7-F36C-4672-B1D2-3B039A995F96}" destId="{C3813E99-F953-4AEA-BCF0-49DF7B896C40}" srcOrd="0" destOrd="0" parTransId="{ACC8DAE3-C1E6-4368-AF19-4649B6D8C430}" sibTransId="{5578DFDD-9F15-43D9-9250-D877F6CDB18D}"/>
    <dgm:cxn modelId="{6C4BDD09-9BAB-4537-A667-BCD186392F5D}" type="presOf" srcId="{630206A2-002D-4767-A2EC-4EC3DFE28C80}" destId="{CF8C2195-8CA0-4D1E-B1CD-7D6713ABB47C}" srcOrd="1" destOrd="0" presId="urn:microsoft.com/office/officeart/2005/8/layout/lProcess2"/>
    <dgm:cxn modelId="{81475FED-499C-4BD1-BAF0-922BD55AFD64}" type="presOf" srcId="{4822D2B7-F36C-4672-B1D2-3B039A995F96}" destId="{1CAD4517-2404-4BED-A053-701F3360C0A1}" srcOrd="0" destOrd="0" presId="urn:microsoft.com/office/officeart/2005/8/layout/lProcess2"/>
    <dgm:cxn modelId="{7C8E74BC-7C16-4E69-B46F-9CCB6FC4B1F1}" type="presParOf" srcId="{82D03E02-E235-47DE-B75D-62C254B0305A}" destId="{3EBB614E-767E-4424-A6B5-E22CAFF53B45}" srcOrd="0" destOrd="0" presId="urn:microsoft.com/office/officeart/2005/8/layout/lProcess2"/>
    <dgm:cxn modelId="{395FEB72-037F-4D18-BD8F-69E17EF94562}" type="presParOf" srcId="{3EBB614E-767E-4424-A6B5-E22CAFF53B45}" destId="{288E25FE-C886-4621-A966-59C9FC5509D9}" srcOrd="0" destOrd="0" presId="urn:microsoft.com/office/officeart/2005/8/layout/lProcess2"/>
    <dgm:cxn modelId="{E6583B06-FE33-4164-89B7-660A01D59751}" type="presParOf" srcId="{3EBB614E-767E-4424-A6B5-E22CAFF53B45}" destId="{7C5420B7-3A09-44FE-B161-07164273DF64}" srcOrd="1" destOrd="0" presId="urn:microsoft.com/office/officeart/2005/8/layout/lProcess2"/>
    <dgm:cxn modelId="{36C4702C-FB50-41C1-A981-266C3C60C656}" type="presParOf" srcId="{3EBB614E-767E-4424-A6B5-E22CAFF53B45}" destId="{DE30FE03-1E09-49AE-9C4A-E91BF6F31D62}" srcOrd="2" destOrd="0" presId="urn:microsoft.com/office/officeart/2005/8/layout/lProcess2"/>
    <dgm:cxn modelId="{C51449EF-B37F-4686-A691-21D44BEEB9DD}" type="presParOf" srcId="{DE30FE03-1E09-49AE-9C4A-E91BF6F31D62}" destId="{5E658246-2AB7-4A66-A4A3-01504A73DD3B}" srcOrd="0" destOrd="0" presId="urn:microsoft.com/office/officeart/2005/8/layout/lProcess2"/>
    <dgm:cxn modelId="{910B5E04-65AB-494F-A95C-16D59E744C6C}" type="presParOf" srcId="{5E658246-2AB7-4A66-A4A3-01504A73DD3B}" destId="{D253D9BD-89F6-4692-8B70-DFD77DBF5F99}" srcOrd="0" destOrd="0" presId="urn:microsoft.com/office/officeart/2005/8/layout/lProcess2"/>
    <dgm:cxn modelId="{E3B9696D-A211-409F-AB4A-7EB37EBE0CB7}" type="presParOf" srcId="{5E658246-2AB7-4A66-A4A3-01504A73DD3B}" destId="{4903661F-6FBF-4DD0-B193-0B78A4AA3DEF}" srcOrd="1" destOrd="0" presId="urn:microsoft.com/office/officeart/2005/8/layout/lProcess2"/>
    <dgm:cxn modelId="{DA7C7EA2-42A5-4FF0-AB0E-83D7BB168257}" type="presParOf" srcId="{5E658246-2AB7-4A66-A4A3-01504A73DD3B}" destId="{7B83F59D-9490-4852-884A-7D43CD4F0C39}" srcOrd="2" destOrd="0" presId="urn:microsoft.com/office/officeart/2005/8/layout/lProcess2"/>
    <dgm:cxn modelId="{62275A7B-296D-46BB-B508-46F76C8B9D91}" type="presParOf" srcId="{5E658246-2AB7-4A66-A4A3-01504A73DD3B}" destId="{66BFBF09-395E-4FD8-8BAA-C33A87363B26}" srcOrd="3" destOrd="0" presId="urn:microsoft.com/office/officeart/2005/8/layout/lProcess2"/>
    <dgm:cxn modelId="{5856CBBA-5704-4C03-8A77-C03A4977453D}" type="presParOf" srcId="{5E658246-2AB7-4A66-A4A3-01504A73DD3B}" destId="{AC342D32-7D85-4628-A875-F0372EB8990B}" srcOrd="4" destOrd="0" presId="urn:microsoft.com/office/officeart/2005/8/layout/lProcess2"/>
    <dgm:cxn modelId="{CDB6CD5F-7033-435C-A4E3-1E1DF776CC12}" type="presParOf" srcId="{5E658246-2AB7-4A66-A4A3-01504A73DD3B}" destId="{C648EFE5-C9CB-4BCE-9AC5-3056B04E8A3A}" srcOrd="5" destOrd="0" presId="urn:microsoft.com/office/officeart/2005/8/layout/lProcess2"/>
    <dgm:cxn modelId="{74CE4B22-EC16-4096-BAF5-9234BD030E04}" type="presParOf" srcId="{5E658246-2AB7-4A66-A4A3-01504A73DD3B}" destId="{0990EDE3-62A7-4D72-98FF-0F1A695CE6CA}" srcOrd="6" destOrd="0" presId="urn:microsoft.com/office/officeart/2005/8/layout/lProcess2"/>
    <dgm:cxn modelId="{92015D89-3A84-43C4-B835-C990E2FD2989}" type="presParOf" srcId="{5E658246-2AB7-4A66-A4A3-01504A73DD3B}" destId="{DBDDBA4A-FF95-437B-BCE4-F7F7D10159E0}" srcOrd="7" destOrd="0" presId="urn:microsoft.com/office/officeart/2005/8/layout/lProcess2"/>
    <dgm:cxn modelId="{3393FB72-6E25-49A3-B4EC-4790825BCCD9}" type="presParOf" srcId="{5E658246-2AB7-4A66-A4A3-01504A73DD3B}" destId="{8ED340B9-6DF9-4961-9517-86A0E8EC9966}" srcOrd="8" destOrd="0" presId="urn:microsoft.com/office/officeart/2005/8/layout/lProcess2"/>
    <dgm:cxn modelId="{84F0054C-28D3-45A8-A054-8B763238CC58}" type="presParOf" srcId="{5E658246-2AB7-4A66-A4A3-01504A73DD3B}" destId="{39571FD8-B4FF-421A-BDAF-E04903F916E3}" srcOrd="9" destOrd="0" presId="urn:microsoft.com/office/officeart/2005/8/layout/lProcess2"/>
    <dgm:cxn modelId="{6F5FDEE8-A305-42CF-B6E2-188A45115670}" type="presParOf" srcId="{5E658246-2AB7-4A66-A4A3-01504A73DD3B}" destId="{57944BE7-B38E-4C34-B89C-F933C3671334}" srcOrd="10" destOrd="0" presId="urn:microsoft.com/office/officeart/2005/8/layout/lProcess2"/>
    <dgm:cxn modelId="{5D484853-6D93-4EE2-A2E3-1C969ED6EA13}" type="presParOf" srcId="{82D03E02-E235-47DE-B75D-62C254B0305A}" destId="{D08D6ECE-4E27-4724-8061-1FE90B3F4DB5}" srcOrd="1" destOrd="0" presId="urn:microsoft.com/office/officeart/2005/8/layout/lProcess2"/>
    <dgm:cxn modelId="{B86F3870-AB95-49B6-8E0C-EF04D5F456F5}" type="presParOf" srcId="{82D03E02-E235-47DE-B75D-62C254B0305A}" destId="{5659C68C-88A6-4259-A54A-A389018206DF}" srcOrd="2" destOrd="0" presId="urn:microsoft.com/office/officeart/2005/8/layout/lProcess2"/>
    <dgm:cxn modelId="{A08E7FA8-65C9-4D37-BD0E-A1838BC40C4E}" type="presParOf" srcId="{5659C68C-88A6-4259-A54A-A389018206DF}" destId="{58281310-1F62-4787-B0EA-65659D294050}" srcOrd="0" destOrd="0" presId="urn:microsoft.com/office/officeart/2005/8/layout/lProcess2"/>
    <dgm:cxn modelId="{6FF4FFD6-CD00-4FE5-BD81-F72987F71FC0}" type="presParOf" srcId="{5659C68C-88A6-4259-A54A-A389018206DF}" destId="{CF8C2195-8CA0-4D1E-B1CD-7D6713ABB47C}" srcOrd="1" destOrd="0" presId="urn:microsoft.com/office/officeart/2005/8/layout/lProcess2"/>
    <dgm:cxn modelId="{47FB6672-2D1E-44AE-A421-42F9E6AC0990}" type="presParOf" srcId="{5659C68C-88A6-4259-A54A-A389018206DF}" destId="{DF82001A-8CD7-42DC-81DF-7CDF0654AD8B}" srcOrd="2" destOrd="0" presId="urn:microsoft.com/office/officeart/2005/8/layout/lProcess2"/>
    <dgm:cxn modelId="{BE8BAF9E-B6E1-4F6D-BA57-B76DBB64ECBA}" type="presParOf" srcId="{DF82001A-8CD7-42DC-81DF-7CDF0654AD8B}" destId="{E9753996-96F3-4610-A135-26A202AB6FDE}" srcOrd="0" destOrd="0" presId="urn:microsoft.com/office/officeart/2005/8/layout/lProcess2"/>
    <dgm:cxn modelId="{B92E5BC1-3C3B-4205-9C13-AA46B5332A5D}" type="presParOf" srcId="{E9753996-96F3-4610-A135-26A202AB6FDE}" destId="{4AA64F67-2B0D-4B13-8E1D-ED9A3A06BE4E}" srcOrd="0" destOrd="0" presId="urn:microsoft.com/office/officeart/2005/8/layout/lProcess2"/>
    <dgm:cxn modelId="{47EE0A56-1D64-42F5-B2D9-8968281CB1F5}" type="presParOf" srcId="{E9753996-96F3-4610-A135-26A202AB6FDE}" destId="{27DFEB7A-DE18-4C9A-86AB-7845C9498E2F}" srcOrd="1" destOrd="0" presId="urn:microsoft.com/office/officeart/2005/8/layout/lProcess2"/>
    <dgm:cxn modelId="{19F52018-A19B-447B-AE7B-16979B4653BC}" type="presParOf" srcId="{E9753996-96F3-4610-A135-26A202AB6FDE}" destId="{9416161F-6AB2-418A-8E1B-5517DB72273E}" srcOrd="2" destOrd="0" presId="urn:microsoft.com/office/officeart/2005/8/layout/lProcess2"/>
    <dgm:cxn modelId="{7014393A-8130-492E-AC6B-899D53E6F052}" type="presParOf" srcId="{E9753996-96F3-4610-A135-26A202AB6FDE}" destId="{C89A7947-738D-4D5F-B54F-F45D0EA653D1}" srcOrd="3" destOrd="0" presId="urn:microsoft.com/office/officeart/2005/8/layout/lProcess2"/>
    <dgm:cxn modelId="{96E62395-F782-463D-9EC4-7B498891AE58}" type="presParOf" srcId="{E9753996-96F3-4610-A135-26A202AB6FDE}" destId="{5C4EA968-D21E-435D-81E9-18383051B82F}" srcOrd="4" destOrd="0" presId="urn:microsoft.com/office/officeart/2005/8/layout/lProcess2"/>
    <dgm:cxn modelId="{AD74C857-1910-4DD7-A080-D600F4A5355E}" type="presParOf" srcId="{82D03E02-E235-47DE-B75D-62C254B0305A}" destId="{87FE5E93-1028-4BEB-B039-D4A43BAEEFEA}" srcOrd="3" destOrd="0" presId="urn:microsoft.com/office/officeart/2005/8/layout/lProcess2"/>
    <dgm:cxn modelId="{CE71819E-EC0D-40A0-82D1-E97FFBBCACD3}" type="presParOf" srcId="{82D03E02-E235-47DE-B75D-62C254B0305A}" destId="{13D8DE7A-34D3-4F23-B2AA-B69BD372A474}" srcOrd="4" destOrd="0" presId="urn:microsoft.com/office/officeart/2005/8/layout/lProcess2"/>
    <dgm:cxn modelId="{DB6B70ED-C299-4F34-BB21-0C1091F7146D}" type="presParOf" srcId="{13D8DE7A-34D3-4F23-B2AA-B69BD372A474}" destId="{7E2B7AB8-D8EA-4E32-AA90-AF6B0B07CA78}" srcOrd="0" destOrd="0" presId="urn:microsoft.com/office/officeart/2005/8/layout/lProcess2"/>
    <dgm:cxn modelId="{2FC39AB3-B7A0-4F0B-8AC1-87E21FE214BB}" type="presParOf" srcId="{13D8DE7A-34D3-4F23-B2AA-B69BD372A474}" destId="{ADA451DB-2C49-423F-A9C3-FAEC496D5163}" srcOrd="1" destOrd="0" presId="urn:microsoft.com/office/officeart/2005/8/layout/lProcess2"/>
    <dgm:cxn modelId="{E58555E9-EB8E-4218-9887-7EB059B271F5}" type="presParOf" srcId="{13D8DE7A-34D3-4F23-B2AA-B69BD372A474}" destId="{367C69CA-A212-4A82-B045-4D75B5B76EB8}" srcOrd="2" destOrd="0" presId="urn:microsoft.com/office/officeart/2005/8/layout/lProcess2"/>
    <dgm:cxn modelId="{24852D0E-D462-4446-9081-641170071525}" type="presParOf" srcId="{367C69CA-A212-4A82-B045-4D75B5B76EB8}" destId="{3ECDF902-C351-4115-A64A-C215FC839CD8}" srcOrd="0" destOrd="0" presId="urn:microsoft.com/office/officeart/2005/8/layout/lProcess2"/>
    <dgm:cxn modelId="{C966380B-1D65-44CC-B7A4-49666259EB84}" type="presParOf" srcId="{3ECDF902-C351-4115-A64A-C215FC839CD8}" destId="{89BB89BF-A212-415E-A4A1-687A44ACD648}" srcOrd="0" destOrd="0" presId="urn:microsoft.com/office/officeart/2005/8/layout/lProcess2"/>
    <dgm:cxn modelId="{A1666FE8-A39B-4049-8332-D2A7C481DF65}" type="presParOf" srcId="{3ECDF902-C351-4115-A64A-C215FC839CD8}" destId="{C370117E-C925-4DD8-AD6E-2F6E6917047E}" srcOrd="1" destOrd="0" presId="urn:microsoft.com/office/officeart/2005/8/layout/lProcess2"/>
    <dgm:cxn modelId="{BD8E4893-97D5-4B2E-815C-34AB4D43D7AB}" type="presParOf" srcId="{3ECDF902-C351-4115-A64A-C215FC839CD8}" destId="{7873841A-283E-4E98-A030-E5BE5FEA6643}" srcOrd="2" destOrd="0" presId="urn:microsoft.com/office/officeart/2005/8/layout/lProcess2"/>
    <dgm:cxn modelId="{F70C2BFF-65E1-429D-8EAA-A93A994AE7E2}" type="presParOf" srcId="{3ECDF902-C351-4115-A64A-C215FC839CD8}" destId="{9BAADA3F-057E-4BD6-8F5D-9A695DA67262}" srcOrd="3" destOrd="0" presId="urn:microsoft.com/office/officeart/2005/8/layout/lProcess2"/>
    <dgm:cxn modelId="{10C8AA67-101E-4849-9894-9FB5B5340993}" type="presParOf" srcId="{3ECDF902-C351-4115-A64A-C215FC839CD8}" destId="{131F08B0-DE35-4740-923D-93E22C91042D}" srcOrd="4" destOrd="0" presId="urn:microsoft.com/office/officeart/2005/8/layout/lProcess2"/>
    <dgm:cxn modelId="{AAC4CCBD-4C83-41FB-A1A4-FD6F7357A810}" type="presParOf" srcId="{3ECDF902-C351-4115-A64A-C215FC839CD8}" destId="{DC8882D3-8349-44F7-B36E-45965B013C66}" srcOrd="5" destOrd="0" presId="urn:microsoft.com/office/officeart/2005/8/layout/lProcess2"/>
    <dgm:cxn modelId="{939070D4-6E00-4621-B5D4-E192FA3388AC}" type="presParOf" srcId="{3ECDF902-C351-4115-A64A-C215FC839CD8}" destId="{EC0BBE67-E7EE-4BDB-922B-9733BABB2322}" srcOrd="6" destOrd="0" presId="urn:microsoft.com/office/officeart/2005/8/layout/lProcess2"/>
    <dgm:cxn modelId="{8A87E713-206A-44F8-BEA6-3488E8EEFB06}" type="presParOf" srcId="{3ECDF902-C351-4115-A64A-C215FC839CD8}" destId="{9D883241-0236-4ABF-BCEF-04CDF9B48391}" srcOrd="7" destOrd="0" presId="urn:microsoft.com/office/officeart/2005/8/layout/lProcess2"/>
    <dgm:cxn modelId="{A977361D-8ED2-4036-9B59-ECA5B44EB4CF}" type="presParOf" srcId="{3ECDF902-C351-4115-A64A-C215FC839CD8}" destId="{79C28DAB-55F1-4DB0-AE20-2AAA42F8608A}" srcOrd="8" destOrd="0" presId="urn:microsoft.com/office/officeart/2005/8/layout/lProcess2"/>
    <dgm:cxn modelId="{6929B1D8-C42D-4A97-835C-604F97834BCC}" type="presParOf" srcId="{82D03E02-E235-47DE-B75D-62C254B0305A}" destId="{826EC703-65EC-47AD-BA35-A9F72A7F741E}" srcOrd="5" destOrd="0" presId="urn:microsoft.com/office/officeart/2005/8/layout/lProcess2"/>
    <dgm:cxn modelId="{522D3891-196C-4300-B8E7-D684AF87F83A}" type="presParOf" srcId="{82D03E02-E235-47DE-B75D-62C254B0305A}" destId="{DACBECF3-F712-441B-BEE2-8149CECD8E08}" srcOrd="6" destOrd="0" presId="urn:microsoft.com/office/officeart/2005/8/layout/lProcess2"/>
    <dgm:cxn modelId="{C8376C7A-604B-4287-A989-3786D2E9E39D}" type="presParOf" srcId="{DACBECF3-F712-441B-BEE2-8149CECD8E08}" destId="{1CAD4517-2404-4BED-A053-701F3360C0A1}" srcOrd="0" destOrd="0" presId="urn:microsoft.com/office/officeart/2005/8/layout/lProcess2"/>
    <dgm:cxn modelId="{28720374-44DF-4F6D-861E-F5E411F058D3}" type="presParOf" srcId="{DACBECF3-F712-441B-BEE2-8149CECD8E08}" destId="{D14581BB-9D91-47FE-A1BC-5EEBFDA97741}" srcOrd="1" destOrd="0" presId="urn:microsoft.com/office/officeart/2005/8/layout/lProcess2"/>
    <dgm:cxn modelId="{47F5465F-F1E6-4A5E-AB85-BF688C56159B}" type="presParOf" srcId="{DACBECF3-F712-441B-BEE2-8149CECD8E08}" destId="{A6126A45-12A2-4972-9C2B-206A97F4273E}" srcOrd="2" destOrd="0" presId="urn:microsoft.com/office/officeart/2005/8/layout/lProcess2"/>
    <dgm:cxn modelId="{B95519C1-6C96-463E-BB79-B82107A98ED8}" type="presParOf" srcId="{A6126A45-12A2-4972-9C2B-206A97F4273E}" destId="{D7EF72C5-4627-413C-A879-937572ADCF94}" srcOrd="0" destOrd="0" presId="urn:microsoft.com/office/officeart/2005/8/layout/lProcess2"/>
    <dgm:cxn modelId="{4A3D785B-FD22-424D-A5AB-BCFF6684131B}" type="presParOf" srcId="{D7EF72C5-4627-413C-A879-937572ADCF94}" destId="{2F508F19-F3FE-400E-9EA2-E3DE0919602A}" srcOrd="0" destOrd="0" presId="urn:microsoft.com/office/officeart/2005/8/layout/lProcess2"/>
    <dgm:cxn modelId="{032D29C7-8E28-49B5-8A4F-E5C4AE9A5BC3}" type="presParOf" srcId="{D7EF72C5-4627-413C-A879-937572ADCF94}" destId="{47CFD7B4-664A-40C1-B2B2-5F6A00576B24}" srcOrd="1" destOrd="0" presId="urn:microsoft.com/office/officeart/2005/8/layout/lProcess2"/>
    <dgm:cxn modelId="{F4EE5D1B-E3D6-4F60-834C-635C90B9F396}" type="presParOf" srcId="{D7EF72C5-4627-413C-A879-937572ADCF94}" destId="{C01DF117-C2ED-443A-87CA-FC1E9C096773}" srcOrd="2" destOrd="0" presId="urn:microsoft.com/office/officeart/2005/8/layout/lProcess2"/>
    <dgm:cxn modelId="{D196889F-6C45-4F35-B5BC-E375F4853976}" type="presParOf" srcId="{D7EF72C5-4627-413C-A879-937572ADCF94}" destId="{D81F2B1D-8C06-4B4F-A3FC-08AD74FE4B3D}" srcOrd="3" destOrd="0" presId="urn:microsoft.com/office/officeart/2005/8/layout/lProcess2"/>
    <dgm:cxn modelId="{315CEE68-6F7B-489F-9FF5-61DAF613895F}" type="presParOf" srcId="{D7EF72C5-4627-413C-A879-937572ADCF94}" destId="{EF9DCBCC-8D73-4701-B724-319ABD199226}" srcOrd="4" destOrd="0" presId="urn:microsoft.com/office/officeart/2005/8/layout/lProcess2"/>
    <dgm:cxn modelId="{AFBE8327-3341-4334-99E6-1CAEDAA79355}" type="presParOf" srcId="{D7EF72C5-4627-413C-A879-937572ADCF94}" destId="{1EC02A7D-0C75-4E02-A1C2-1DDED143D7B7}" srcOrd="5" destOrd="0" presId="urn:microsoft.com/office/officeart/2005/8/layout/lProcess2"/>
    <dgm:cxn modelId="{AD996ED2-E689-43D9-A4F8-1AB894657484}" type="presParOf" srcId="{D7EF72C5-4627-413C-A879-937572ADCF94}" destId="{237DB78B-86BF-4712-B2B3-8D5C97DED1FB}" srcOrd="6" destOrd="0" presId="urn:microsoft.com/office/officeart/2005/8/layout/lProcess2"/>
    <dgm:cxn modelId="{68AFACEF-21C3-47C4-9F83-26533C15404A}" type="presParOf" srcId="{D7EF72C5-4627-413C-A879-937572ADCF94}" destId="{859A81D6-FB60-4E3E-9216-427E0533A916}" srcOrd="7" destOrd="0" presId="urn:microsoft.com/office/officeart/2005/8/layout/lProcess2"/>
    <dgm:cxn modelId="{B691B3C5-A02D-44E2-8C44-EA4BE0669495}" type="presParOf" srcId="{D7EF72C5-4627-413C-A879-937572ADCF94}" destId="{D0CBEDA4-BD16-4BB9-8A23-F0F3485FD9DD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54BEF7-DD30-4AEF-BA4B-380EC101BEA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90762A05-8086-4F42-94FD-111B8CA1D653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400" dirty="0" smtClean="0"/>
            <a:t>全球覆盖</a:t>
          </a:r>
          <a:endParaRPr lang="zh-CN" altLang="en-US" sz="2400" dirty="0"/>
        </a:p>
      </dgm:t>
    </dgm:pt>
    <dgm:pt modelId="{E5413AD3-1C0C-482B-9232-2933BE480C3D}" type="par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A4122723-73F2-4658-BEEA-E1E721F91043}" type="sibTrans" cxnId="{28AFC7ED-154C-476B-9BAA-4CE2740538EC}">
      <dgm:prSet/>
      <dgm:spPr/>
      <dgm:t>
        <a:bodyPr/>
        <a:lstStyle/>
        <a:p>
          <a:endParaRPr lang="zh-CN" altLang="en-US" sz="1200"/>
        </a:p>
      </dgm:t>
    </dgm:pt>
    <dgm:pt modelId="{6AC9581B-641B-4439-BF42-AC984A64805D}">
      <dgm:prSet phldrT="[Text]" custT="1"/>
      <dgm:spPr/>
      <dgm:t>
        <a:bodyPr/>
        <a:lstStyle/>
        <a:p>
          <a:r>
            <a:rPr lang="en-US" altLang="zh-CN" sz="2400" dirty="0" smtClean="0"/>
            <a:t>C. </a:t>
          </a:r>
          <a:r>
            <a:rPr lang="zh-CN" altLang="en-US" sz="2400" dirty="0" smtClean="0"/>
            <a:t>实体空间设计</a:t>
          </a:r>
          <a:endParaRPr lang="zh-CN" altLang="en-US" sz="2400" dirty="0"/>
        </a:p>
      </dgm:t>
    </dgm:pt>
    <dgm:pt modelId="{7435E8FC-A975-4B3C-8B8E-0E0C977A77F9}" type="par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28C30213-2851-4919-99D4-36417E91C8BA}" type="sibTrans" cxnId="{139C1AE4-0723-49AF-B8B9-0644B981E8DF}">
      <dgm:prSet/>
      <dgm:spPr/>
      <dgm:t>
        <a:bodyPr/>
        <a:lstStyle/>
        <a:p>
          <a:endParaRPr lang="zh-CN" altLang="en-US" sz="1200"/>
        </a:p>
      </dgm:t>
    </dgm:pt>
    <dgm:pt modelId="{80C133FD-6E38-49F0-893E-CAABD722E122}">
      <dgm:prSet phldrT="[Text]" custT="1"/>
      <dgm:spPr/>
      <dgm:t>
        <a:bodyPr/>
        <a:lstStyle/>
        <a:p>
          <a:r>
            <a:rPr lang="zh-CN" altLang="en-US" sz="1600" dirty="0" smtClean="0"/>
            <a:t>基础工业实习</a:t>
          </a:r>
          <a:endParaRPr lang="zh-CN" altLang="en-US" sz="1600" dirty="0"/>
        </a:p>
      </dgm:t>
    </dgm:pt>
    <dgm:pt modelId="{FB0C3920-2BE5-4C55-9976-784BE6012E44}" type="par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51C441A6-0712-4CFA-8FD6-D1C2FCFA8652}" type="sibTrans" cxnId="{950EBBC1-F156-4643-8D7B-44821358A061}">
      <dgm:prSet/>
      <dgm:spPr/>
      <dgm:t>
        <a:bodyPr/>
        <a:lstStyle/>
        <a:p>
          <a:endParaRPr lang="zh-CN" altLang="en-US"/>
        </a:p>
      </dgm:t>
    </dgm:pt>
    <dgm:pt modelId="{6B1BAEE2-5E3B-43AE-B93D-260296777470}">
      <dgm:prSet phldrT="[Text]" custT="1"/>
      <dgm:spPr/>
      <dgm:t>
        <a:bodyPr/>
        <a:lstStyle/>
        <a:p>
          <a:r>
            <a:rPr lang="zh-CN" altLang="en-US" sz="1600" dirty="0" smtClean="0"/>
            <a:t>系统类、战略类、设计类课程</a:t>
          </a:r>
          <a:endParaRPr lang="zh-CN" altLang="en-US" sz="1600" dirty="0"/>
        </a:p>
      </dgm:t>
    </dgm:pt>
    <dgm:pt modelId="{F277AAC8-9510-4EAB-836A-72688FC5950A}" type="par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4044E7DC-13BC-4C2B-A376-839D6F86FCD8}" type="sibTrans" cxnId="{4E5BB5B6-0B4C-463D-857E-6B50C552FC2C}">
      <dgm:prSet/>
      <dgm:spPr/>
      <dgm:t>
        <a:bodyPr/>
        <a:lstStyle/>
        <a:p>
          <a:endParaRPr lang="zh-CN" altLang="en-US"/>
        </a:p>
      </dgm:t>
    </dgm:pt>
    <dgm:pt modelId="{90CE7D4B-DE2C-40D5-A7B8-EC0B0055D3D5}">
      <dgm:prSet phldrT="[Text]" custT="1"/>
      <dgm:spPr/>
      <dgm:t>
        <a:bodyPr/>
        <a:lstStyle/>
        <a:p>
          <a:pPr algn="ctr"/>
          <a:r>
            <a:rPr lang="zh-CN" altLang="en-US" sz="1600" dirty="0" smtClean="0"/>
            <a:t>学生创新实践活动</a:t>
          </a:r>
          <a:endParaRPr lang="en-US" altLang="zh-CN" sz="1600" dirty="0" smtClean="0"/>
        </a:p>
        <a:p>
          <a:pPr algn="ctr"/>
          <a:r>
            <a:rPr lang="zh-CN" altLang="en-US" sz="1600" dirty="0" smtClean="0"/>
            <a:t>（竞赛、创客活动）</a:t>
          </a:r>
          <a:endParaRPr lang="zh-CN" altLang="en-US" sz="1600" dirty="0"/>
        </a:p>
      </dgm:t>
    </dgm:pt>
    <dgm:pt modelId="{D90F6719-20D8-406D-BB8E-CF66553ECFA3}" type="par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3EA955D7-7E32-42D6-93AE-89B5D46CE7C4}" type="sibTrans" cxnId="{8863E9FB-2C0F-4F12-A414-E29D2E1915AA}">
      <dgm:prSet/>
      <dgm:spPr/>
      <dgm:t>
        <a:bodyPr/>
        <a:lstStyle/>
        <a:p>
          <a:endParaRPr lang="zh-CN" altLang="en-US"/>
        </a:p>
      </dgm:t>
    </dgm:pt>
    <dgm:pt modelId="{1CFDBD1A-5D47-4F67-A5AD-CB62B55FB483}">
      <dgm:prSet phldrT="[Text]" custT="1"/>
      <dgm:spPr/>
      <dgm:t>
        <a:bodyPr/>
        <a:lstStyle/>
        <a:p>
          <a:r>
            <a:rPr lang="zh-CN" altLang="en-US" sz="1600" dirty="0" smtClean="0"/>
            <a:t>基础实习工作室</a:t>
          </a:r>
          <a:endParaRPr lang="zh-CN" altLang="en-US" sz="1600" dirty="0"/>
        </a:p>
      </dgm:t>
    </dgm:pt>
    <dgm:pt modelId="{0ED3D770-08F2-41C8-937E-E64B2A0B862C}" type="par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68068CC2-34DF-484E-9068-F0B9F23C1C1C}" type="sibTrans" cxnId="{99CA4700-B776-40A8-B5A7-B860C27C67CF}">
      <dgm:prSet/>
      <dgm:spPr/>
      <dgm:t>
        <a:bodyPr/>
        <a:lstStyle/>
        <a:p>
          <a:endParaRPr lang="zh-CN" altLang="en-US"/>
        </a:p>
      </dgm:t>
    </dgm:pt>
    <dgm:pt modelId="{95529E3A-EC90-4375-B026-1FB6D8AE5872}">
      <dgm:prSet phldrT="[Text]" custT="1"/>
      <dgm:spPr/>
      <dgm:t>
        <a:bodyPr/>
        <a:lstStyle/>
        <a:p>
          <a:r>
            <a:rPr lang="zh-CN" altLang="en-US" sz="1600" dirty="0" smtClean="0"/>
            <a:t>研讨室及团队室</a:t>
          </a:r>
          <a:endParaRPr lang="en-US" altLang="zh-CN" sz="1600" dirty="0" smtClean="0"/>
        </a:p>
      </dgm:t>
    </dgm:pt>
    <dgm:pt modelId="{DA9D5CC7-E0F5-44D0-AE6B-EE66816A508F}" type="par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F646407D-01A6-4B5E-B1E8-0DEE05FCB13B}" type="sibTrans" cxnId="{264D0C65-4456-49B0-95B6-D3F9AC827F2D}">
      <dgm:prSet/>
      <dgm:spPr/>
      <dgm:t>
        <a:bodyPr/>
        <a:lstStyle/>
        <a:p>
          <a:endParaRPr lang="zh-CN" altLang="en-US"/>
        </a:p>
      </dgm:t>
    </dgm:pt>
    <dgm:pt modelId="{98B46FBF-C88D-4830-8609-0D8FC745B0FC}">
      <dgm:prSet phldrT="[Text]" custT="1"/>
      <dgm:spPr/>
      <dgm:t>
        <a:bodyPr/>
        <a:lstStyle/>
        <a:p>
          <a:r>
            <a:rPr lang="zh-CN" altLang="en-US" sz="1600" dirty="0" smtClean="0"/>
            <a:t>讨论室及工作区</a:t>
          </a:r>
          <a:endParaRPr lang="zh-CN" altLang="en-US" sz="1600" dirty="0"/>
        </a:p>
      </dgm:t>
    </dgm:pt>
    <dgm:pt modelId="{6B4BB08B-AC0A-4799-8B4F-67C29AF9D5CD}" type="par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C0A055CD-CD86-41CA-82CE-2BED5AD8CB8A}" type="sibTrans" cxnId="{F10D7506-FB64-469C-8EF9-584F21928D5A}">
      <dgm:prSet/>
      <dgm:spPr/>
      <dgm:t>
        <a:bodyPr/>
        <a:lstStyle/>
        <a:p>
          <a:endParaRPr lang="zh-CN" altLang="en-US"/>
        </a:p>
      </dgm:t>
    </dgm:pt>
    <dgm:pt modelId="{ED3D3B59-E863-444A-B669-E64F7A167855}">
      <dgm:prSet phldrT="[Text]" custT="1"/>
      <dgm:spPr/>
      <dgm:t>
        <a:bodyPr/>
        <a:lstStyle/>
        <a:p>
          <a:r>
            <a:rPr lang="zh-CN" altLang="en-US" sz="1600" dirty="0" smtClean="0"/>
            <a:t>文化区</a:t>
          </a:r>
          <a:endParaRPr lang="en-US" altLang="zh-CN" sz="1600" dirty="0" smtClean="0"/>
        </a:p>
      </dgm:t>
    </dgm:pt>
    <dgm:pt modelId="{2C716084-F227-42D3-AFD2-0BDAF8C902BC}" type="par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770A964D-F5DF-4E6D-B747-8DFC1A5FC1AD}" type="sibTrans" cxnId="{A32B0C5E-3A4F-4E2A-B06D-DAC5B9177876}">
      <dgm:prSet/>
      <dgm:spPr/>
      <dgm:t>
        <a:bodyPr/>
        <a:lstStyle/>
        <a:p>
          <a:endParaRPr lang="zh-CN" altLang="en-US"/>
        </a:p>
      </dgm:t>
    </dgm:pt>
    <dgm:pt modelId="{B5D543F0-DA2E-405D-993F-D160BA154115}">
      <dgm:prSet phldrT="[Text]" custT="1"/>
      <dgm:spPr/>
      <dgm:t>
        <a:bodyPr/>
        <a:lstStyle/>
        <a:p>
          <a:r>
            <a:rPr lang="zh-CN" altLang="en-US" sz="1600" dirty="0" smtClean="0"/>
            <a:t>先进制造系统</a:t>
          </a:r>
          <a:endParaRPr lang="zh-CN" altLang="en-US" sz="1600" dirty="0"/>
        </a:p>
      </dgm:t>
    </dgm:pt>
    <dgm:pt modelId="{C0D74B02-6509-49E4-B30D-3ED3B4D062F1}" type="par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0BB2A7FA-09E9-4DFA-B2C1-BF9C0EDD8DFB}" type="sibTrans" cxnId="{548D5FF8-88A8-45EE-8FC4-A15848DC7A5A}">
      <dgm:prSet/>
      <dgm:spPr/>
      <dgm:t>
        <a:bodyPr/>
        <a:lstStyle/>
        <a:p>
          <a:endParaRPr lang="zh-CN" altLang="en-US"/>
        </a:p>
      </dgm:t>
    </dgm:pt>
    <dgm:pt modelId="{E62178CC-528F-4794-9E21-895B527FCB85}">
      <dgm:prSet phldrT="[Text]" custT="1"/>
      <dgm:spPr/>
      <dgm:t>
        <a:bodyPr/>
        <a:lstStyle/>
        <a:p>
          <a:r>
            <a:rPr lang="zh-CN" altLang="en-US" sz="1600" dirty="0" smtClean="0"/>
            <a:t>资源展示与云平台</a:t>
          </a:r>
          <a:endParaRPr lang="zh-CN" altLang="en-US" sz="1600" dirty="0"/>
        </a:p>
      </dgm:t>
    </dgm:pt>
    <dgm:pt modelId="{7FFFD536-84EE-4FAD-92B1-7D53E48ADAE7}" type="par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FFA220D2-862B-4FE2-A434-026B9EE95C87}" type="sibTrans" cxnId="{6981A9EA-41F1-4519-AD56-4D517E6184AB}">
      <dgm:prSet/>
      <dgm:spPr/>
      <dgm:t>
        <a:bodyPr/>
        <a:lstStyle/>
        <a:p>
          <a:endParaRPr lang="zh-CN" altLang="en-US"/>
        </a:p>
      </dgm:t>
    </dgm:pt>
    <dgm:pt modelId="{BC52344E-F0B0-41B4-8594-0734C8ABCF58}">
      <dgm:prSet phldrT="[Text]" custT="1"/>
      <dgm:spPr/>
      <dgm:t>
        <a:bodyPr/>
        <a:lstStyle/>
        <a:p>
          <a:r>
            <a:rPr lang="zh-CN" altLang="en-US" sz="1600" dirty="0" smtClean="0"/>
            <a:t>全球在线学习资料库</a:t>
          </a:r>
          <a:endParaRPr lang="zh-CN" altLang="en-US" sz="1600" dirty="0"/>
        </a:p>
      </dgm:t>
    </dgm:pt>
    <dgm:pt modelId="{A70CDCC1-75E3-4E3B-8643-6BCC6E7086D2}" type="par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246BC148-DCF8-4119-A726-8554D5E42FF6}" type="sibTrans" cxnId="{6708718E-1682-409C-B160-40F9F149EF5C}">
      <dgm:prSet/>
      <dgm:spPr/>
      <dgm:t>
        <a:bodyPr/>
        <a:lstStyle/>
        <a:p>
          <a:endParaRPr lang="zh-CN" altLang="en-US"/>
        </a:p>
      </dgm:t>
    </dgm:pt>
    <dgm:pt modelId="{E20CB678-09A5-4994-AA0C-157835F266C9}">
      <dgm:prSet phldrT="[Text]" custT="1"/>
      <dgm:spPr/>
      <dgm:t>
        <a:bodyPr/>
        <a:lstStyle/>
        <a:p>
          <a:r>
            <a:rPr lang="zh-CN" altLang="en-US" sz="1600" dirty="0" smtClean="0"/>
            <a:t>在线开放课程</a:t>
          </a:r>
          <a:endParaRPr lang="zh-CN" altLang="en-US" sz="1600" dirty="0"/>
        </a:p>
      </dgm:t>
    </dgm:pt>
    <dgm:pt modelId="{A6D0600A-F670-4154-A694-BD870EC9969B}" type="par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AE2F184B-F069-4D47-B70B-EB507318794C}" type="sibTrans" cxnId="{9D801B82-E127-407E-A570-698959D33DA5}">
      <dgm:prSet/>
      <dgm:spPr/>
      <dgm:t>
        <a:bodyPr/>
        <a:lstStyle/>
        <a:p>
          <a:endParaRPr lang="zh-CN" altLang="en-US"/>
        </a:p>
      </dgm:t>
    </dgm:pt>
    <dgm:pt modelId="{E19217E1-2669-4818-89CB-F76A644467B3}">
      <dgm:prSet phldrT="[Text]" custT="1"/>
      <dgm:spPr/>
      <dgm:t>
        <a:bodyPr/>
        <a:lstStyle/>
        <a:p>
          <a:r>
            <a:rPr lang="zh-CN" altLang="en-US" sz="1600" dirty="0" smtClean="0"/>
            <a:t>标准流程及模板</a:t>
          </a:r>
          <a:endParaRPr lang="zh-CN" altLang="en-US" sz="1600" dirty="0"/>
        </a:p>
      </dgm:t>
    </dgm:pt>
    <dgm:pt modelId="{54504979-E561-413D-B50A-441EBCCC6AAD}" type="par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E979B307-97A6-4319-A377-873B2163D4B5}" type="sibTrans" cxnId="{D859F259-083B-476F-A487-D93B8A124A59}">
      <dgm:prSet/>
      <dgm:spPr/>
      <dgm:t>
        <a:bodyPr/>
        <a:lstStyle/>
        <a:p>
          <a:endParaRPr lang="zh-CN" altLang="en-US"/>
        </a:p>
      </dgm:t>
    </dgm:pt>
    <dgm:pt modelId="{962C63FC-60F9-4A35-A449-0D969DDD8E43}">
      <dgm:prSet phldrT="[Text]" custT="1"/>
      <dgm:spPr/>
      <dgm:t>
        <a:bodyPr/>
        <a:lstStyle/>
        <a:p>
          <a:r>
            <a:rPr lang="zh-CN" altLang="en-US" sz="1600" dirty="0" smtClean="0"/>
            <a:t>学生成果展示</a:t>
          </a:r>
          <a:endParaRPr lang="zh-CN" altLang="en-US" sz="1600" dirty="0"/>
        </a:p>
      </dgm:t>
    </dgm:pt>
    <dgm:pt modelId="{9389FD3D-0587-409A-B110-A9C114BC5703}" type="par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4086878-D553-4CE4-988B-AD2721B92DEB}" type="sibTrans" cxnId="{658C46C8-4AE9-43A3-BA8F-82441D90D5D7}">
      <dgm:prSet/>
      <dgm:spPr/>
      <dgm:t>
        <a:bodyPr/>
        <a:lstStyle/>
        <a:p>
          <a:endParaRPr lang="zh-CN" altLang="en-US"/>
        </a:p>
      </dgm:t>
    </dgm:pt>
    <dgm:pt modelId="{5E79A9F1-2425-44BA-AE0D-D15A0676DB86}">
      <dgm:prSet phldrT="[Text]" custT="1"/>
      <dgm:spPr/>
      <dgm:t>
        <a:bodyPr/>
        <a:lstStyle/>
        <a:p>
          <a:r>
            <a:rPr lang="zh-CN" altLang="en-US" sz="1600" dirty="0" smtClean="0"/>
            <a:t>资源预约系统</a:t>
          </a:r>
          <a:endParaRPr lang="zh-CN" altLang="en-US" sz="1600" dirty="0"/>
        </a:p>
      </dgm:t>
    </dgm:pt>
    <dgm:pt modelId="{1271D504-90F6-4131-8C3A-566DFE33AFA5}" type="par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786876BA-282B-41ED-B8C6-8811D1878168}" type="sibTrans" cxnId="{2B3469A6-73D0-4D19-BF8B-0ECAABE6E585}">
      <dgm:prSet/>
      <dgm:spPr/>
      <dgm:t>
        <a:bodyPr/>
        <a:lstStyle/>
        <a:p>
          <a:endParaRPr lang="zh-CN" altLang="en-US"/>
        </a:p>
      </dgm:t>
    </dgm:pt>
    <dgm:pt modelId="{630206A2-002D-4767-A2EC-4EC3DFE28C80}">
      <dgm:prSet phldrT="[Text]" custT="1"/>
      <dgm:spPr/>
      <dgm:t>
        <a:bodyPr/>
        <a:lstStyle/>
        <a:p>
          <a:r>
            <a:rPr lang="en-US" altLang="zh-CN" sz="2400" dirty="0" smtClean="0"/>
            <a:t>B. </a:t>
          </a:r>
          <a:r>
            <a:rPr lang="zh-CN" altLang="en-US" sz="2400" dirty="0" smtClean="0"/>
            <a:t>服务流程</a:t>
          </a:r>
          <a:endParaRPr lang="zh-CN" altLang="en-US" dirty="0"/>
        </a:p>
      </dgm:t>
    </dgm:pt>
    <dgm:pt modelId="{F9AB2109-6F64-4B7C-88B1-BD8A67547452}" type="par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5838E88D-55B8-408C-BB59-FF7A2B1FBBD0}" type="sibTrans" cxnId="{2F24808B-6E8A-4B90-AC72-720F46949BBC}">
      <dgm:prSet/>
      <dgm:spPr/>
      <dgm:t>
        <a:bodyPr/>
        <a:lstStyle/>
        <a:p>
          <a:endParaRPr lang="zh-CN" altLang="en-US"/>
        </a:p>
      </dgm:t>
    </dgm:pt>
    <dgm:pt modelId="{80768B87-FD4A-4EA0-B306-CB61E96C3D67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校内师生</a:t>
          </a:r>
          <a:endParaRPr lang="zh-CN" altLang="en-US" sz="1600" dirty="0"/>
        </a:p>
      </dgm:t>
    </dgm:pt>
    <dgm:pt modelId="{5C332AE0-A609-479A-B266-DCED35A28D6D}" type="parTrans" cxnId="{942D75FD-F91A-4574-8231-C1415473030A}">
      <dgm:prSet/>
      <dgm:spPr/>
      <dgm:t>
        <a:bodyPr/>
        <a:lstStyle/>
        <a:p>
          <a:endParaRPr lang="zh-CN" altLang="en-US"/>
        </a:p>
      </dgm:t>
    </dgm:pt>
    <dgm:pt modelId="{9DA8E590-55E8-41DD-B4EB-11B3E40E23C0}" type="sibTrans" cxnId="{942D75FD-F91A-4574-8231-C1415473030A}">
      <dgm:prSet/>
      <dgm:spPr/>
      <dgm:t>
        <a:bodyPr/>
        <a:lstStyle/>
        <a:p>
          <a:endParaRPr lang="zh-CN" altLang="en-US"/>
        </a:p>
      </dgm:t>
    </dgm:pt>
    <dgm:pt modelId="{976017B0-C430-4D71-BD91-8767B4C66E95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驻校创客</a:t>
          </a:r>
          <a:endParaRPr lang="zh-CN" altLang="en-US" sz="1600" dirty="0"/>
        </a:p>
      </dgm:t>
    </dgm:pt>
    <dgm:pt modelId="{85625681-6227-49AF-B65D-4B7E249F6648}" type="parTrans" cxnId="{18971AF5-A3C7-456C-8D5D-CF1EFC8E6BE6}">
      <dgm:prSet/>
      <dgm:spPr/>
      <dgm:t>
        <a:bodyPr/>
        <a:lstStyle/>
        <a:p>
          <a:endParaRPr lang="zh-CN" altLang="en-US"/>
        </a:p>
      </dgm:t>
    </dgm:pt>
    <dgm:pt modelId="{8AA383D9-09E4-4B2E-8D5C-59195D4EFEB5}" type="sibTrans" cxnId="{18971AF5-A3C7-456C-8D5D-CF1EFC8E6BE6}">
      <dgm:prSet/>
      <dgm:spPr/>
      <dgm:t>
        <a:bodyPr/>
        <a:lstStyle/>
        <a:p>
          <a:endParaRPr lang="zh-CN" altLang="en-US"/>
        </a:p>
      </dgm:t>
    </dgm:pt>
    <dgm:pt modelId="{DF5071C7-C4F7-4F34-93DD-202861450BBD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企业产业人士</a:t>
          </a:r>
          <a:endParaRPr lang="en-US" altLang="zh-CN" sz="1600" dirty="0" smtClean="0"/>
        </a:p>
      </dgm:t>
    </dgm:pt>
    <dgm:pt modelId="{9B57CFD1-717B-41AC-9913-8188672C134F}" type="parTrans" cxnId="{2FDDCF98-B0E5-4C92-A440-347848C343F3}">
      <dgm:prSet/>
      <dgm:spPr/>
      <dgm:t>
        <a:bodyPr/>
        <a:lstStyle/>
        <a:p>
          <a:endParaRPr lang="zh-CN" altLang="en-US"/>
        </a:p>
      </dgm:t>
    </dgm:pt>
    <dgm:pt modelId="{F1DD3777-74B5-4B60-907B-F75E42059171}" type="sibTrans" cxnId="{2FDDCF98-B0E5-4C92-A440-347848C343F3}">
      <dgm:prSet/>
      <dgm:spPr/>
      <dgm:t>
        <a:bodyPr/>
        <a:lstStyle/>
        <a:p>
          <a:endParaRPr lang="zh-CN" altLang="en-US"/>
        </a:p>
      </dgm:t>
    </dgm:pt>
    <dgm:pt modelId="{9FC0D75C-79F0-48CA-9ADF-77E59F342A68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 smtClean="0"/>
            <a:t>全球创客社区</a:t>
          </a:r>
          <a:endParaRPr lang="en-US" altLang="zh-CN" sz="1600" dirty="0" smtClean="0"/>
        </a:p>
      </dgm:t>
    </dgm:pt>
    <dgm:pt modelId="{342543BB-074C-4A64-AB55-4DD4AC35B65B}" type="parTrans" cxnId="{81EF02CA-F422-42C7-8409-5AB76584EA43}">
      <dgm:prSet/>
      <dgm:spPr/>
      <dgm:t>
        <a:bodyPr/>
        <a:lstStyle/>
        <a:p>
          <a:endParaRPr lang="zh-CN" altLang="en-US"/>
        </a:p>
      </dgm:t>
    </dgm:pt>
    <dgm:pt modelId="{DDE1957E-E816-412C-951A-946CBF77210B}" type="sibTrans" cxnId="{81EF02CA-F422-42C7-8409-5AB76584EA43}">
      <dgm:prSet/>
      <dgm:spPr/>
      <dgm:t>
        <a:bodyPr/>
        <a:lstStyle/>
        <a:p>
          <a:endParaRPr lang="zh-CN" altLang="en-US"/>
        </a:p>
      </dgm:t>
    </dgm:pt>
    <dgm:pt modelId="{D5115723-ABD0-4389-BFC2-B8B23BDF774E}">
      <dgm:prSet phldrT="[Text]" custT="1"/>
      <dgm:spPr/>
      <dgm:t>
        <a:bodyPr/>
        <a:lstStyle/>
        <a:p>
          <a:r>
            <a:rPr lang="en-US" altLang="zh-CN" sz="2400" dirty="0" smtClean="0"/>
            <a:t>A. </a:t>
          </a:r>
          <a:r>
            <a:rPr lang="zh-CN" altLang="en-US" sz="2400" dirty="0" smtClean="0"/>
            <a:t>中心信息平台</a:t>
          </a:r>
          <a:endParaRPr lang="zh-CN" altLang="en-US" dirty="0"/>
        </a:p>
      </dgm:t>
    </dgm:pt>
    <dgm:pt modelId="{D5149EBA-3735-45A6-8952-04490F441FA0}" type="sibTrans" cxnId="{17FCA771-BB45-4CCB-9973-12FF8EF95DFB}">
      <dgm:prSet/>
      <dgm:spPr/>
      <dgm:t>
        <a:bodyPr/>
        <a:lstStyle/>
        <a:p>
          <a:endParaRPr lang="zh-CN" altLang="en-US"/>
        </a:p>
      </dgm:t>
    </dgm:pt>
    <dgm:pt modelId="{D3D8372F-B77B-496A-8DA8-006CC095F14D}" type="parTrans" cxnId="{17FCA771-BB45-4CCB-9973-12FF8EF95DFB}">
      <dgm:prSet/>
      <dgm:spPr/>
      <dgm:t>
        <a:bodyPr/>
        <a:lstStyle/>
        <a:p>
          <a:endParaRPr lang="zh-CN" altLang="en-US"/>
        </a:p>
      </dgm:t>
    </dgm:pt>
    <dgm:pt modelId="{82D03E02-E235-47DE-B75D-62C254B0305A}" type="pres">
      <dgm:prSet presAssocID="{9354BEF7-DD30-4AEF-BA4B-380EC101BEAC}" presName="theList" presStyleCnt="0">
        <dgm:presLayoutVars>
          <dgm:dir/>
          <dgm:animLvl val="lvl"/>
          <dgm:resizeHandles val="exact"/>
        </dgm:presLayoutVars>
      </dgm:prSet>
      <dgm:spPr/>
    </dgm:pt>
    <dgm:pt modelId="{3EBB614E-767E-4424-A6B5-E22CAFF53B45}" type="pres">
      <dgm:prSet presAssocID="{90762A05-8086-4F42-94FD-111B8CA1D653}" presName="compNode" presStyleCnt="0"/>
      <dgm:spPr/>
    </dgm:pt>
    <dgm:pt modelId="{288E25FE-C886-4621-A966-59C9FC5509D9}" type="pres">
      <dgm:prSet presAssocID="{90762A05-8086-4F42-94FD-111B8CA1D653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7C5420B7-3A09-44FE-B161-07164273DF64}" type="pres">
      <dgm:prSet presAssocID="{90762A05-8086-4F42-94FD-111B8CA1D653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DE30FE03-1E09-49AE-9C4A-E91BF6F31D62}" type="pres">
      <dgm:prSet presAssocID="{90762A05-8086-4F42-94FD-111B8CA1D653}" presName="compChildNode" presStyleCnt="0"/>
      <dgm:spPr/>
    </dgm:pt>
    <dgm:pt modelId="{5E658246-2AB7-4A66-A4A3-01504A73DD3B}" type="pres">
      <dgm:prSet presAssocID="{90762A05-8086-4F42-94FD-111B8CA1D653}" presName="theInnerList" presStyleCnt="0"/>
      <dgm:spPr/>
    </dgm:pt>
    <dgm:pt modelId="{C9E76E66-494A-4C95-8D03-5D11BF2BC152}" type="pres">
      <dgm:prSet presAssocID="{80768B87-FD4A-4EA0-B306-CB61E96C3D67}" presName="childNode" presStyleLbl="node1" presStyleIdx="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A28553-F755-4F32-A96E-EF285F930EB5}" type="pres">
      <dgm:prSet presAssocID="{80768B87-FD4A-4EA0-B306-CB61E96C3D67}" presName="aSpace2" presStyleCnt="0"/>
      <dgm:spPr/>
    </dgm:pt>
    <dgm:pt modelId="{9ADB364C-2B62-4AF0-A3E7-3D832401C6DA}" type="pres">
      <dgm:prSet presAssocID="{976017B0-C430-4D71-BD91-8767B4C66E95}" presName="childNode" presStyleLbl="node1" presStyleIdx="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C55897-3C29-4AAD-B728-BD0021BE613D}" type="pres">
      <dgm:prSet presAssocID="{976017B0-C430-4D71-BD91-8767B4C66E95}" presName="aSpace2" presStyleCnt="0"/>
      <dgm:spPr/>
    </dgm:pt>
    <dgm:pt modelId="{77B555E2-232C-456E-9D31-F65FE50F5A42}" type="pres">
      <dgm:prSet presAssocID="{DF5071C7-C4F7-4F34-93DD-202861450BBD}" presName="childNode" presStyleLbl="node1" presStyleIdx="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DE30DD-EB46-4957-AB51-7751B5DA20AD}" type="pres">
      <dgm:prSet presAssocID="{DF5071C7-C4F7-4F34-93DD-202861450BBD}" presName="aSpace2" presStyleCnt="0"/>
      <dgm:spPr/>
    </dgm:pt>
    <dgm:pt modelId="{5955D71D-FB34-473F-A7C8-012E8E85ABAE}" type="pres">
      <dgm:prSet presAssocID="{9FC0D75C-79F0-48CA-9ADF-77E59F342A68}" presName="childNode" presStyleLbl="node1" presStyleIdx="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8D6ECE-4E27-4724-8061-1FE90B3F4DB5}" type="pres">
      <dgm:prSet presAssocID="{90762A05-8086-4F42-94FD-111B8CA1D653}" presName="aSpace" presStyleCnt="0"/>
      <dgm:spPr/>
    </dgm:pt>
    <dgm:pt modelId="{9D61015B-73BC-42A6-A6BF-45A91D43CCBE}" type="pres">
      <dgm:prSet presAssocID="{D5115723-ABD0-4389-BFC2-B8B23BDF774E}" presName="compNode" presStyleCnt="0"/>
      <dgm:spPr/>
    </dgm:pt>
    <dgm:pt modelId="{FF30C5DC-9D57-4726-9C2F-E5D84DC526DB}" type="pres">
      <dgm:prSet presAssocID="{D5115723-ABD0-4389-BFC2-B8B23BDF774E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310811C3-645D-4166-B576-A1D186903FE6}" type="pres">
      <dgm:prSet presAssocID="{D5115723-ABD0-4389-BFC2-B8B23BDF774E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D4C973A8-F3C1-4869-9F25-66474A582BCD}" type="pres">
      <dgm:prSet presAssocID="{D5115723-ABD0-4389-BFC2-B8B23BDF774E}" presName="compChildNode" presStyleCnt="0"/>
      <dgm:spPr/>
    </dgm:pt>
    <dgm:pt modelId="{B4E417F5-EBA2-455B-A53D-5FD2FE6E6B26}" type="pres">
      <dgm:prSet presAssocID="{D5115723-ABD0-4389-BFC2-B8B23BDF774E}" presName="theInnerList" presStyleCnt="0"/>
      <dgm:spPr/>
    </dgm:pt>
    <dgm:pt modelId="{D253D9BD-89F6-4692-8B70-DFD77DBF5F99}" type="pres">
      <dgm:prSet presAssocID="{E62178CC-528F-4794-9E21-895B527FCB85}" presName="childNode" presStyleLbl="node1" presStyleIdx="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3661F-6FBF-4DD0-B193-0B78A4AA3DEF}" type="pres">
      <dgm:prSet presAssocID="{E62178CC-528F-4794-9E21-895B527FCB85}" presName="aSpace2" presStyleCnt="0"/>
      <dgm:spPr/>
    </dgm:pt>
    <dgm:pt modelId="{7B83F59D-9490-4852-884A-7D43CD4F0C39}" type="pres">
      <dgm:prSet presAssocID="{BC52344E-F0B0-41B4-8594-0734C8ABCF58}" presName="childNode" presStyleLbl="node1" presStyleIdx="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BFBF09-395E-4FD8-8BAA-C33A87363B26}" type="pres">
      <dgm:prSet presAssocID="{BC52344E-F0B0-41B4-8594-0734C8ABCF58}" presName="aSpace2" presStyleCnt="0"/>
      <dgm:spPr/>
    </dgm:pt>
    <dgm:pt modelId="{AC342D32-7D85-4628-A875-F0372EB8990B}" type="pres">
      <dgm:prSet presAssocID="{E20CB678-09A5-4994-AA0C-157835F266C9}" presName="childNode" presStyleLbl="node1" presStyleIdx="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8EFE5-C9CB-4BCE-9AC5-3056B04E8A3A}" type="pres">
      <dgm:prSet presAssocID="{E20CB678-09A5-4994-AA0C-157835F266C9}" presName="aSpace2" presStyleCnt="0"/>
      <dgm:spPr/>
    </dgm:pt>
    <dgm:pt modelId="{0990EDE3-62A7-4D72-98FF-0F1A695CE6CA}" type="pres">
      <dgm:prSet presAssocID="{E19217E1-2669-4818-89CB-F76A644467B3}" presName="childNode" presStyleLbl="node1" presStyleIdx="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DBA4A-FF95-437B-BCE4-F7F7D10159E0}" type="pres">
      <dgm:prSet presAssocID="{E19217E1-2669-4818-89CB-F76A644467B3}" presName="aSpace2" presStyleCnt="0"/>
      <dgm:spPr/>
    </dgm:pt>
    <dgm:pt modelId="{8ED340B9-6DF9-4961-9517-86A0E8EC9966}" type="pres">
      <dgm:prSet presAssocID="{962C63FC-60F9-4A35-A449-0D969DDD8E43}" presName="childNode" presStyleLbl="node1" presStyleIdx="8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571FD8-B4FF-421A-BDAF-E04903F916E3}" type="pres">
      <dgm:prSet presAssocID="{962C63FC-60F9-4A35-A449-0D969DDD8E43}" presName="aSpace2" presStyleCnt="0"/>
      <dgm:spPr/>
    </dgm:pt>
    <dgm:pt modelId="{57944BE7-B38E-4C34-B89C-F933C3671334}" type="pres">
      <dgm:prSet presAssocID="{5E79A9F1-2425-44BA-AE0D-D15A0676DB86}" presName="childNode" presStyleLbl="node1" presStyleIdx="9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2BEE9-4024-4EB8-AFE4-3D42BDF5754A}" type="pres">
      <dgm:prSet presAssocID="{D5115723-ABD0-4389-BFC2-B8B23BDF774E}" presName="aSpace" presStyleCnt="0"/>
      <dgm:spPr/>
    </dgm:pt>
    <dgm:pt modelId="{5659C68C-88A6-4259-A54A-A389018206DF}" type="pres">
      <dgm:prSet presAssocID="{630206A2-002D-4767-A2EC-4EC3DFE28C80}" presName="compNode" presStyleCnt="0"/>
      <dgm:spPr/>
    </dgm:pt>
    <dgm:pt modelId="{58281310-1F62-4787-B0EA-65659D294050}" type="pres">
      <dgm:prSet presAssocID="{630206A2-002D-4767-A2EC-4EC3DFE28C80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CF8C2195-8CA0-4D1E-B1CD-7D6713ABB47C}" type="pres">
      <dgm:prSet presAssocID="{630206A2-002D-4767-A2EC-4EC3DFE28C80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DF82001A-8CD7-42DC-81DF-7CDF0654AD8B}" type="pres">
      <dgm:prSet presAssocID="{630206A2-002D-4767-A2EC-4EC3DFE28C80}" presName="compChildNode" presStyleCnt="0"/>
      <dgm:spPr/>
    </dgm:pt>
    <dgm:pt modelId="{E9753996-96F3-4610-A135-26A202AB6FDE}" type="pres">
      <dgm:prSet presAssocID="{630206A2-002D-4767-A2EC-4EC3DFE28C80}" presName="theInnerList" presStyleCnt="0"/>
      <dgm:spPr/>
    </dgm:pt>
    <dgm:pt modelId="{4AA64F67-2B0D-4B13-8E1D-ED9A3A06BE4E}" type="pres">
      <dgm:prSet presAssocID="{80C133FD-6E38-49F0-893E-CAABD722E122}" presName="childNode" presStyleLbl="node1" presStyleIdx="10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DFEB7A-DE18-4C9A-86AB-7845C9498E2F}" type="pres">
      <dgm:prSet presAssocID="{80C133FD-6E38-49F0-893E-CAABD722E122}" presName="aSpace2" presStyleCnt="0"/>
      <dgm:spPr/>
    </dgm:pt>
    <dgm:pt modelId="{9416161F-6AB2-418A-8E1B-5517DB72273E}" type="pres">
      <dgm:prSet presAssocID="{6B1BAEE2-5E3B-43AE-B93D-260296777470}" presName="childNode" presStyleLbl="node1" presStyleIdx="11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9A7947-738D-4D5F-B54F-F45D0EA653D1}" type="pres">
      <dgm:prSet presAssocID="{6B1BAEE2-5E3B-43AE-B93D-260296777470}" presName="aSpace2" presStyleCnt="0"/>
      <dgm:spPr/>
    </dgm:pt>
    <dgm:pt modelId="{5C4EA968-D21E-435D-81E9-18383051B82F}" type="pres">
      <dgm:prSet presAssocID="{90CE7D4B-DE2C-40D5-A7B8-EC0B0055D3D5}" presName="childNode" presStyleLbl="node1" presStyleIdx="12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FE5E93-1028-4BEB-B039-D4A43BAEEFEA}" type="pres">
      <dgm:prSet presAssocID="{630206A2-002D-4767-A2EC-4EC3DFE28C80}" presName="aSpace" presStyleCnt="0"/>
      <dgm:spPr/>
    </dgm:pt>
    <dgm:pt modelId="{13D8DE7A-34D3-4F23-B2AA-B69BD372A474}" type="pres">
      <dgm:prSet presAssocID="{6AC9581B-641B-4439-BF42-AC984A64805D}" presName="compNode" presStyleCnt="0"/>
      <dgm:spPr/>
    </dgm:pt>
    <dgm:pt modelId="{7E2B7AB8-D8EA-4E32-AA90-AF6B0B07CA78}" type="pres">
      <dgm:prSet presAssocID="{6AC9581B-641B-4439-BF42-AC984A64805D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ADA451DB-2C49-423F-A9C3-FAEC496D5163}" type="pres">
      <dgm:prSet presAssocID="{6AC9581B-641B-4439-BF42-AC984A64805D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367C69CA-A212-4A82-B045-4D75B5B76EB8}" type="pres">
      <dgm:prSet presAssocID="{6AC9581B-641B-4439-BF42-AC984A64805D}" presName="compChildNode" presStyleCnt="0"/>
      <dgm:spPr/>
    </dgm:pt>
    <dgm:pt modelId="{3ECDF902-C351-4115-A64A-C215FC839CD8}" type="pres">
      <dgm:prSet presAssocID="{6AC9581B-641B-4439-BF42-AC984A64805D}" presName="theInnerList" presStyleCnt="0"/>
      <dgm:spPr/>
    </dgm:pt>
    <dgm:pt modelId="{89BB89BF-A212-415E-A4A1-687A44ACD648}" type="pres">
      <dgm:prSet presAssocID="{1CFDBD1A-5D47-4F67-A5AD-CB62B55FB483}" presName="childNode" presStyleLbl="node1" presStyleIdx="13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70117E-C925-4DD8-AD6E-2F6E6917047E}" type="pres">
      <dgm:prSet presAssocID="{1CFDBD1A-5D47-4F67-A5AD-CB62B55FB483}" presName="aSpace2" presStyleCnt="0"/>
      <dgm:spPr/>
    </dgm:pt>
    <dgm:pt modelId="{7873841A-283E-4E98-A030-E5BE5FEA6643}" type="pres">
      <dgm:prSet presAssocID="{B5D543F0-DA2E-405D-993F-D160BA154115}" presName="childNode" presStyleLbl="node1" presStyleIdx="14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AADA3F-057E-4BD6-8F5D-9A695DA67262}" type="pres">
      <dgm:prSet presAssocID="{B5D543F0-DA2E-405D-993F-D160BA154115}" presName="aSpace2" presStyleCnt="0"/>
      <dgm:spPr/>
    </dgm:pt>
    <dgm:pt modelId="{131F08B0-DE35-4740-923D-93E22C91042D}" type="pres">
      <dgm:prSet presAssocID="{95529E3A-EC90-4375-B026-1FB6D8AE5872}" presName="childNode" presStyleLbl="node1" presStyleIdx="15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882D3-8349-44F7-B36E-45965B013C66}" type="pres">
      <dgm:prSet presAssocID="{95529E3A-EC90-4375-B026-1FB6D8AE5872}" presName="aSpace2" presStyleCnt="0"/>
      <dgm:spPr/>
    </dgm:pt>
    <dgm:pt modelId="{EC0BBE67-E7EE-4BDB-922B-9733BABB2322}" type="pres">
      <dgm:prSet presAssocID="{ED3D3B59-E863-444A-B669-E64F7A167855}" presName="childNode" presStyleLbl="node1" presStyleIdx="16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883241-0236-4ABF-BCEF-04CDF9B48391}" type="pres">
      <dgm:prSet presAssocID="{ED3D3B59-E863-444A-B669-E64F7A167855}" presName="aSpace2" presStyleCnt="0"/>
      <dgm:spPr/>
    </dgm:pt>
    <dgm:pt modelId="{79C28DAB-55F1-4DB0-AE20-2AAA42F8608A}" type="pres">
      <dgm:prSet presAssocID="{98B46FBF-C88D-4830-8609-0D8FC745B0FC}" presName="childNode" presStyleLbl="node1" presStyleIdx="17" presStyleCnt="1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488516-DC4F-4716-8EBD-398D02202302}" type="presOf" srcId="{976017B0-C430-4D71-BD91-8767B4C66E95}" destId="{9ADB364C-2B62-4AF0-A3E7-3D832401C6DA}" srcOrd="0" destOrd="0" presId="urn:microsoft.com/office/officeart/2005/8/layout/lProcess2"/>
    <dgm:cxn modelId="{E89B2D9C-03BD-4AF0-836C-A5AE4209D5C0}" type="presOf" srcId="{6B1BAEE2-5E3B-43AE-B93D-260296777470}" destId="{9416161F-6AB2-418A-8E1B-5517DB72273E}" srcOrd="0" destOrd="0" presId="urn:microsoft.com/office/officeart/2005/8/layout/lProcess2"/>
    <dgm:cxn modelId="{87D1A155-78A3-4792-9E50-3804F7315D32}" type="presOf" srcId="{95529E3A-EC90-4375-B026-1FB6D8AE5872}" destId="{131F08B0-DE35-4740-923D-93E22C91042D}" srcOrd="0" destOrd="0" presId="urn:microsoft.com/office/officeart/2005/8/layout/lProcess2"/>
    <dgm:cxn modelId="{5D01C85C-ABF8-40C7-BD0D-86FA3BB4AB67}" type="presOf" srcId="{6AC9581B-641B-4439-BF42-AC984A64805D}" destId="{7E2B7AB8-D8EA-4E32-AA90-AF6B0B07CA78}" srcOrd="0" destOrd="0" presId="urn:microsoft.com/office/officeart/2005/8/layout/lProcess2"/>
    <dgm:cxn modelId="{2504C0A0-1EC9-4FED-95E4-412779D5CB7B}" type="presOf" srcId="{E19217E1-2669-4818-89CB-F76A644467B3}" destId="{0990EDE3-62A7-4D72-98FF-0F1A695CE6CA}" srcOrd="0" destOrd="0" presId="urn:microsoft.com/office/officeart/2005/8/layout/lProcess2"/>
    <dgm:cxn modelId="{139C1AE4-0723-49AF-B8B9-0644B981E8DF}" srcId="{9354BEF7-DD30-4AEF-BA4B-380EC101BEAC}" destId="{6AC9581B-641B-4439-BF42-AC984A64805D}" srcOrd="3" destOrd="0" parTransId="{7435E8FC-A975-4B3C-8B8E-0E0C977A77F9}" sibTransId="{28C30213-2851-4919-99D4-36417E91C8BA}"/>
    <dgm:cxn modelId="{18971AF5-A3C7-456C-8D5D-CF1EFC8E6BE6}" srcId="{90762A05-8086-4F42-94FD-111B8CA1D653}" destId="{976017B0-C430-4D71-BD91-8767B4C66E95}" srcOrd="1" destOrd="0" parTransId="{85625681-6227-49AF-B65D-4B7E249F6648}" sibTransId="{8AA383D9-09E4-4B2E-8D5C-59195D4EFEB5}"/>
    <dgm:cxn modelId="{8863E9FB-2C0F-4F12-A414-E29D2E1915AA}" srcId="{630206A2-002D-4767-A2EC-4EC3DFE28C80}" destId="{90CE7D4B-DE2C-40D5-A7B8-EC0B0055D3D5}" srcOrd="2" destOrd="0" parTransId="{D90F6719-20D8-406D-BB8E-CF66553ECFA3}" sibTransId="{3EA955D7-7E32-42D6-93AE-89B5D46CE7C4}"/>
    <dgm:cxn modelId="{6FE07A93-156E-4DAB-9E56-EE8FC1076146}" type="presOf" srcId="{630206A2-002D-4767-A2EC-4EC3DFE28C80}" destId="{CF8C2195-8CA0-4D1E-B1CD-7D6713ABB47C}" srcOrd="1" destOrd="0" presId="urn:microsoft.com/office/officeart/2005/8/layout/lProcess2"/>
    <dgm:cxn modelId="{8C17D0E5-FF66-4EE9-B908-13F8536E3EBD}" type="presOf" srcId="{6AC9581B-641B-4439-BF42-AC984A64805D}" destId="{ADA451DB-2C49-423F-A9C3-FAEC496D5163}" srcOrd="1" destOrd="0" presId="urn:microsoft.com/office/officeart/2005/8/layout/lProcess2"/>
    <dgm:cxn modelId="{F0B3A400-FB02-41F9-BA91-3CA90860113F}" type="presOf" srcId="{80768B87-FD4A-4EA0-B306-CB61E96C3D67}" destId="{C9E76E66-494A-4C95-8D03-5D11BF2BC152}" srcOrd="0" destOrd="0" presId="urn:microsoft.com/office/officeart/2005/8/layout/lProcess2"/>
    <dgm:cxn modelId="{17FCA771-BB45-4CCB-9973-12FF8EF95DFB}" srcId="{9354BEF7-DD30-4AEF-BA4B-380EC101BEAC}" destId="{D5115723-ABD0-4389-BFC2-B8B23BDF774E}" srcOrd="1" destOrd="0" parTransId="{D3D8372F-B77B-496A-8DA8-006CC095F14D}" sibTransId="{D5149EBA-3735-45A6-8952-04490F441FA0}"/>
    <dgm:cxn modelId="{C58AAA1F-9F2B-4F1C-82E6-9CD5B42E2397}" type="presOf" srcId="{90CE7D4B-DE2C-40D5-A7B8-EC0B0055D3D5}" destId="{5C4EA968-D21E-435D-81E9-18383051B82F}" srcOrd="0" destOrd="0" presId="urn:microsoft.com/office/officeart/2005/8/layout/lProcess2"/>
    <dgm:cxn modelId="{A32B0C5E-3A4F-4E2A-B06D-DAC5B9177876}" srcId="{6AC9581B-641B-4439-BF42-AC984A64805D}" destId="{ED3D3B59-E863-444A-B669-E64F7A167855}" srcOrd="3" destOrd="0" parTransId="{2C716084-F227-42D3-AFD2-0BDAF8C902BC}" sibTransId="{770A964D-F5DF-4E6D-B747-8DFC1A5FC1AD}"/>
    <dgm:cxn modelId="{211ECF00-D872-416E-BBBE-7A576271473C}" type="presOf" srcId="{962C63FC-60F9-4A35-A449-0D969DDD8E43}" destId="{8ED340B9-6DF9-4961-9517-86A0E8EC9966}" srcOrd="0" destOrd="0" presId="urn:microsoft.com/office/officeart/2005/8/layout/lProcess2"/>
    <dgm:cxn modelId="{2FDDCF98-B0E5-4C92-A440-347848C343F3}" srcId="{90762A05-8086-4F42-94FD-111B8CA1D653}" destId="{DF5071C7-C4F7-4F34-93DD-202861450BBD}" srcOrd="2" destOrd="0" parTransId="{9B57CFD1-717B-41AC-9913-8188672C134F}" sibTransId="{F1DD3777-74B5-4B60-907B-F75E42059171}"/>
    <dgm:cxn modelId="{DC6349BF-32F7-4551-9B48-51F70E025058}" type="presOf" srcId="{90762A05-8086-4F42-94FD-111B8CA1D653}" destId="{7C5420B7-3A09-44FE-B161-07164273DF64}" srcOrd="1" destOrd="0" presId="urn:microsoft.com/office/officeart/2005/8/layout/lProcess2"/>
    <dgm:cxn modelId="{81EF02CA-F422-42C7-8409-5AB76584EA43}" srcId="{90762A05-8086-4F42-94FD-111B8CA1D653}" destId="{9FC0D75C-79F0-48CA-9ADF-77E59F342A68}" srcOrd="3" destOrd="0" parTransId="{342543BB-074C-4A64-AB55-4DD4AC35B65B}" sibTransId="{DDE1957E-E816-412C-951A-946CBF77210B}"/>
    <dgm:cxn modelId="{45FAE60F-146B-4524-8ED2-7CD4002096B4}" type="presOf" srcId="{D5115723-ABD0-4389-BFC2-B8B23BDF774E}" destId="{310811C3-645D-4166-B576-A1D186903FE6}" srcOrd="1" destOrd="0" presId="urn:microsoft.com/office/officeart/2005/8/layout/lProcess2"/>
    <dgm:cxn modelId="{3CCF2F44-56D1-4130-ADDD-2332F9A111E9}" type="presOf" srcId="{630206A2-002D-4767-A2EC-4EC3DFE28C80}" destId="{58281310-1F62-4787-B0EA-65659D294050}" srcOrd="0" destOrd="0" presId="urn:microsoft.com/office/officeart/2005/8/layout/lProcess2"/>
    <dgm:cxn modelId="{658C46C8-4AE9-43A3-BA8F-82441D90D5D7}" srcId="{D5115723-ABD0-4389-BFC2-B8B23BDF774E}" destId="{962C63FC-60F9-4A35-A449-0D969DDD8E43}" srcOrd="4" destOrd="0" parTransId="{9389FD3D-0587-409A-B110-A9C114BC5703}" sibTransId="{54086878-D553-4CE4-988B-AD2721B92DEB}"/>
    <dgm:cxn modelId="{07738398-8086-49BF-BE67-2E9365C699F3}" type="presOf" srcId="{1CFDBD1A-5D47-4F67-A5AD-CB62B55FB483}" destId="{89BB89BF-A212-415E-A4A1-687A44ACD648}" srcOrd="0" destOrd="0" presId="urn:microsoft.com/office/officeart/2005/8/layout/lProcess2"/>
    <dgm:cxn modelId="{548D5FF8-88A8-45EE-8FC4-A15848DC7A5A}" srcId="{6AC9581B-641B-4439-BF42-AC984A64805D}" destId="{B5D543F0-DA2E-405D-993F-D160BA154115}" srcOrd="1" destOrd="0" parTransId="{C0D74B02-6509-49E4-B30D-3ED3B4D062F1}" sibTransId="{0BB2A7FA-09E9-4DFA-B2C1-BF9C0EDD8DFB}"/>
    <dgm:cxn modelId="{D859F259-083B-476F-A487-D93B8A124A59}" srcId="{D5115723-ABD0-4389-BFC2-B8B23BDF774E}" destId="{E19217E1-2669-4818-89CB-F76A644467B3}" srcOrd="3" destOrd="0" parTransId="{54504979-E561-413D-B50A-441EBCCC6AAD}" sibTransId="{E979B307-97A6-4319-A377-873B2163D4B5}"/>
    <dgm:cxn modelId="{5C1EF8FA-09B7-4642-B93A-738009DE75B0}" type="presOf" srcId="{E20CB678-09A5-4994-AA0C-157835F266C9}" destId="{AC342D32-7D85-4628-A875-F0372EB8990B}" srcOrd="0" destOrd="0" presId="urn:microsoft.com/office/officeart/2005/8/layout/lProcess2"/>
    <dgm:cxn modelId="{942D75FD-F91A-4574-8231-C1415473030A}" srcId="{90762A05-8086-4F42-94FD-111B8CA1D653}" destId="{80768B87-FD4A-4EA0-B306-CB61E96C3D67}" srcOrd="0" destOrd="0" parTransId="{5C332AE0-A609-479A-B266-DCED35A28D6D}" sibTransId="{9DA8E590-55E8-41DD-B4EB-11B3E40E23C0}"/>
    <dgm:cxn modelId="{BED76358-5B96-4FD9-BD9D-9A5A1CF44BD1}" type="presOf" srcId="{BC52344E-F0B0-41B4-8594-0734C8ABCF58}" destId="{7B83F59D-9490-4852-884A-7D43CD4F0C39}" srcOrd="0" destOrd="0" presId="urn:microsoft.com/office/officeart/2005/8/layout/lProcess2"/>
    <dgm:cxn modelId="{88144C32-0DF5-457C-8D96-1CCF11C2187F}" type="presOf" srcId="{DF5071C7-C4F7-4F34-93DD-202861450BBD}" destId="{77B555E2-232C-456E-9D31-F65FE50F5A42}" srcOrd="0" destOrd="0" presId="urn:microsoft.com/office/officeart/2005/8/layout/lProcess2"/>
    <dgm:cxn modelId="{43DC4420-3026-4B64-9590-F913D841419E}" type="presOf" srcId="{90762A05-8086-4F42-94FD-111B8CA1D653}" destId="{288E25FE-C886-4621-A966-59C9FC5509D9}" srcOrd="0" destOrd="0" presId="urn:microsoft.com/office/officeart/2005/8/layout/lProcess2"/>
    <dgm:cxn modelId="{2B3469A6-73D0-4D19-BF8B-0ECAABE6E585}" srcId="{D5115723-ABD0-4389-BFC2-B8B23BDF774E}" destId="{5E79A9F1-2425-44BA-AE0D-D15A0676DB86}" srcOrd="5" destOrd="0" parTransId="{1271D504-90F6-4131-8C3A-566DFE33AFA5}" sibTransId="{786876BA-282B-41ED-B8C6-8811D1878168}"/>
    <dgm:cxn modelId="{F22CCB2F-CFD8-4382-A14C-1E2A52D977AB}" type="presOf" srcId="{9FC0D75C-79F0-48CA-9ADF-77E59F342A68}" destId="{5955D71D-FB34-473F-A7C8-012E8E85ABAE}" srcOrd="0" destOrd="0" presId="urn:microsoft.com/office/officeart/2005/8/layout/lProcess2"/>
    <dgm:cxn modelId="{DC4E847F-6A9F-4D02-86D9-342D4D37DE49}" type="presOf" srcId="{80C133FD-6E38-49F0-893E-CAABD722E122}" destId="{4AA64F67-2B0D-4B13-8E1D-ED9A3A06BE4E}" srcOrd="0" destOrd="0" presId="urn:microsoft.com/office/officeart/2005/8/layout/lProcess2"/>
    <dgm:cxn modelId="{A1073281-1951-44EC-BC07-C61AB41360E2}" type="presOf" srcId="{ED3D3B59-E863-444A-B669-E64F7A167855}" destId="{EC0BBE67-E7EE-4BDB-922B-9733BABB2322}" srcOrd="0" destOrd="0" presId="urn:microsoft.com/office/officeart/2005/8/layout/lProcess2"/>
    <dgm:cxn modelId="{9D801B82-E127-407E-A570-698959D33DA5}" srcId="{D5115723-ABD0-4389-BFC2-B8B23BDF774E}" destId="{E20CB678-09A5-4994-AA0C-157835F266C9}" srcOrd="2" destOrd="0" parTransId="{A6D0600A-F670-4154-A694-BD870EC9969B}" sibTransId="{AE2F184B-F069-4D47-B70B-EB507318794C}"/>
    <dgm:cxn modelId="{4CDE5C0D-206A-4209-89B4-8A3A4D3F2FD0}" type="presOf" srcId="{5E79A9F1-2425-44BA-AE0D-D15A0676DB86}" destId="{57944BE7-B38E-4C34-B89C-F933C3671334}" srcOrd="0" destOrd="0" presId="urn:microsoft.com/office/officeart/2005/8/layout/lProcess2"/>
    <dgm:cxn modelId="{950EBBC1-F156-4643-8D7B-44821358A061}" srcId="{630206A2-002D-4767-A2EC-4EC3DFE28C80}" destId="{80C133FD-6E38-49F0-893E-CAABD722E122}" srcOrd="0" destOrd="0" parTransId="{FB0C3920-2BE5-4C55-9976-784BE6012E44}" sibTransId="{51C441A6-0712-4CFA-8FD6-D1C2FCFA8652}"/>
    <dgm:cxn modelId="{F10D7506-FB64-469C-8EF9-584F21928D5A}" srcId="{6AC9581B-641B-4439-BF42-AC984A64805D}" destId="{98B46FBF-C88D-4830-8609-0D8FC745B0FC}" srcOrd="4" destOrd="0" parTransId="{6B4BB08B-AC0A-4799-8B4F-67C29AF9D5CD}" sibTransId="{C0A055CD-CD86-41CA-82CE-2BED5AD8CB8A}"/>
    <dgm:cxn modelId="{4E5BB5B6-0B4C-463D-857E-6B50C552FC2C}" srcId="{630206A2-002D-4767-A2EC-4EC3DFE28C80}" destId="{6B1BAEE2-5E3B-43AE-B93D-260296777470}" srcOrd="1" destOrd="0" parTransId="{F277AAC8-9510-4EAB-836A-72688FC5950A}" sibTransId="{4044E7DC-13BC-4C2B-A376-839D6F86FCD8}"/>
    <dgm:cxn modelId="{2F24808B-6E8A-4B90-AC72-720F46949BBC}" srcId="{9354BEF7-DD30-4AEF-BA4B-380EC101BEAC}" destId="{630206A2-002D-4767-A2EC-4EC3DFE28C80}" srcOrd="2" destOrd="0" parTransId="{F9AB2109-6F64-4B7C-88B1-BD8A67547452}" sibTransId="{5838E88D-55B8-408C-BB59-FF7A2B1FBBD0}"/>
    <dgm:cxn modelId="{6981A9EA-41F1-4519-AD56-4D517E6184AB}" srcId="{D5115723-ABD0-4389-BFC2-B8B23BDF774E}" destId="{E62178CC-528F-4794-9E21-895B527FCB85}" srcOrd="0" destOrd="0" parTransId="{7FFFD536-84EE-4FAD-92B1-7D53E48ADAE7}" sibTransId="{FFA220D2-862B-4FE2-A434-026B9EE95C87}"/>
    <dgm:cxn modelId="{99CA4700-B776-40A8-B5A7-B860C27C67CF}" srcId="{6AC9581B-641B-4439-BF42-AC984A64805D}" destId="{1CFDBD1A-5D47-4F67-A5AD-CB62B55FB483}" srcOrd="0" destOrd="0" parTransId="{0ED3D770-08F2-41C8-937E-E64B2A0B862C}" sibTransId="{68068CC2-34DF-484E-9068-F0B9F23C1C1C}"/>
    <dgm:cxn modelId="{E1313B25-48FF-475D-99F0-4F276078E0D4}" type="presOf" srcId="{B5D543F0-DA2E-405D-993F-D160BA154115}" destId="{7873841A-283E-4E98-A030-E5BE5FEA6643}" srcOrd="0" destOrd="0" presId="urn:microsoft.com/office/officeart/2005/8/layout/lProcess2"/>
    <dgm:cxn modelId="{6708718E-1682-409C-B160-40F9F149EF5C}" srcId="{D5115723-ABD0-4389-BFC2-B8B23BDF774E}" destId="{BC52344E-F0B0-41B4-8594-0734C8ABCF58}" srcOrd="1" destOrd="0" parTransId="{A70CDCC1-75E3-4E3B-8643-6BCC6E7086D2}" sibTransId="{246BC148-DCF8-4119-A726-8554D5E42FF6}"/>
    <dgm:cxn modelId="{264D0C65-4456-49B0-95B6-D3F9AC827F2D}" srcId="{6AC9581B-641B-4439-BF42-AC984A64805D}" destId="{95529E3A-EC90-4375-B026-1FB6D8AE5872}" srcOrd="2" destOrd="0" parTransId="{DA9D5CC7-E0F5-44D0-AE6B-EE66816A508F}" sibTransId="{F646407D-01A6-4B5E-B1E8-0DEE05FCB13B}"/>
    <dgm:cxn modelId="{28AFC7ED-154C-476B-9BAA-4CE2740538EC}" srcId="{9354BEF7-DD30-4AEF-BA4B-380EC101BEAC}" destId="{90762A05-8086-4F42-94FD-111B8CA1D653}" srcOrd="0" destOrd="0" parTransId="{E5413AD3-1C0C-482B-9232-2933BE480C3D}" sibTransId="{A4122723-73F2-4658-BEEA-E1E721F91043}"/>
    <dgm:cxn modelId="{600C8151-EC5E-44A0-9344-40946CE3E870}" type="presOf" srcId="{E62178CC-528F-4794-9E21-895B527FCB85}" destId="{D253D9BD-89F6-4692-8B70-DFD77DBF5F99}" srcOrd="0" destOrd="0" presId="urn:microsoft.com/office/officeart/2005/8/layout/lProcess2"/>
    <dgm:cxn modelId="{D1F9590A-A784-4A36-A744-E7E99AF17D8E}" type="presOf" srcId="{D5115723-ABD0-4389-BFC2-B8B23BDF774E}" destId="{FF30C5DC-9D57-4726-9C2F-E5D84DC526DB}" srcOrd="0" destOrd="0" presId="urn:microsoft.com/office/officeart/2005/8/layout/lProcess2"/>
    <dgm:cxn modelId="{BCF1901A-5ACC-4D3C-9698-C4CEBC3FC003}" type="presOf" srcId="{98B46FBF-C88D-4830-8609-0D8FC745B0FC}" destId="{79C28DAB-55F1-4DB0-AE20-2AAA42F8608A}" srcOrd="0" destOrd="0" presId="urn:microsoft.com/office/officeart/2005/8/layout/lProcess2"/>
    <dgm:cxn modelId="{7C20E6AE-8990-4C4C-9B76-F0EAE6103303}" type="presOf" srcId="{9354BEF7-DD30-4AEF-BA4B-380EC101BEAC}" destId="{82D03E02-E235-47DE-B75D-62C254B0305A}" srcOrd="0" destOrd="0" presId="urn:microsoft.com/office/officeart/2005/8/layout/lProcess2"/>
    <dgm:cxn modelId="{2A3BE2BD-9E1E-4F6C-A0A5-A21B667278D7}" type="presParOf" srcId="{82D03E02-E235-47DE-B75D-62C254B0305A}" destId="{3EBB614E-767E-4424-A6B5-E22CAFF53B45}" srcOrd="0" destOrd="0" presId="urn:microsoft.com/office/officeart/2005/8/layout/lProcess2"/>
    <dgm:cxn modelId="{18C24296-03D6-4E69-8E77-A690BF12FEA0}" type="presParOf" srcId="{3EBB614E-767E-4424-A6B5-E22CAFF53B45}" destId="{288E25FE-C886-4621-A966-59C9FC5509D9}" srcOrd="0" destOrd="0" presId="urn:microsoft.com/office/officeart/2005/8/layout/lProcess2"/>
    <dgm:cxn modelId="{F53CE2FE-BDA4-4947-A63A-2CFCA56FB3E2}" type="presParOf" srcId="{3EBB614E-767E-4424-A6B5-E22CAFF53B45}" destId="{7C5420B7-3A09-44FE-B161-07164273DF64}" srcOrd="1" destOrd="0" presId="urn:microsoft.com/office/officeart/2005/8/layout/lProcess2"/>
    <dgm:cxn modelId="{BCB65BD8-90B3-4AE3-B9B6-ADB640BC77C5}" type="presParOf" srcId="{3EBB614E-767E-4424-A6B5-E22CAFF53B45}" destId="{DE30FE03-1E09-49AE-9C4A-E91BF6F31D62}" srcOrd="2" destOrd="0" presId="urn:microsoft.com/office/officeart/2005/8/layout/lProcess2"/>
    <dgm:cxn modelId="{7F4C1B10-0AF9-4FD6-BBFC-6C419B204FD2}" type="presParOf" srcId="{DE30FE03-1E09-49AE-9C4A-E91BF6F31D62}" destId="{5E658246-2AB7-4A66-A4A3-01504A73DD3B}" srcOrd="0" destOrd="0" presId="urn:microsoft.com/office/officeart/2005/8/layout/lProcess2"/>
    <dgm:cxn modelId="{13FB51F2-DC17-4F8D-B9A5-13E3F84C829A}" type="presParOf" srcId="{5E658246-2AB7-4A66-A4A3-01504A73DD3B}" destId="{C9E76E66-494A-4C95-8D03-5D11BF2BC152}" srcOrd="0" destOrd="0" presId="urn:microsoft.com/office/officeart/2005/8/layout/lProcess2"/>
    <dgm:cxn modelId="{9B7E5DCE-2268-44BD-980A-3CFB42268EC5}" type="presParOf" srcId="{5E658246-2AB7-4A66-A4A3-01504A73DD3B}" destId="{80A28553-F755-4F32-A96E-EF285F930EB5}" srcOrd="1" destOrd="0" presId="urn:microsoft.com/office/officeart/2005/8/layout/lProcess2"/>
    <dgm:cxn modelId="{DC45A7C6-F9BA-4D1B-B40C-5C58A0C14A76}" type="presParOf" srcId="{5E658246-2AB7-4A66-A4A3-01504A73DD3B}" destId="{9ADB364C-2B62-4AF0-A3E7-3D832401C6DA}" srcOrd="2" destOrd="0" presId="urn:microsoft.com/office/officeart/2005/8/layout/lProcess2"/>
    <dgm:cxn modelId="{CCD551F9-4FE4-4EBB-B07B-BBDAE260BE30}" type="presParOf" srcId="{5E658246-2AB7-4A66-A4A3-01504A73DD3B}" destId="{5FC55897-3C29-4AAD-B728-BD0021BE613D}" srcOrd="3" destOrd="0" presId="urn:microsoft.com/office/officeart/2005/8/layout/lProcess2"/>
    <dgm:cxn modelId="{C1CA06EF-7013-4F28-A3A5-D1CA16F78C4E}" type="presParOf" srcId="{5E658246-2AB7-4A66-A4A3-01504A73DD3B}" destId="{77B555E2-232C-456E-9D31-F65FE50F5A42}" srcOrd="4" destOrd="0" presId="urn:microsoft.com/office/officeart/2005/8/layout/lProcess2"/>
    <dgm:cxn modelId="{BB843217-CAAF-4509-8D1B-850AFDDE8CF3}" type="presParOf" srcId="{5E658246-2AB7-4A66-A4A3-01504A73DD3B}" destId="{1FDE30DD-EB46-4957-AB51-7751B5DA20AD}" srcOrd="5" destOrd="0" presId="urn:microsoft.com/office/officeart/2005/8/layout/lProcess2"/>
    <dgm:cxn modelId="{D2426E9C-EBB3-42A9-AD1D-EC104824664A}" type="presParOf" srcId="{5E658246-2AB7-4A66-A4A3-01504A73DD3B}" destId="{5955D71D-FB34-473F-A7C8-012E8E85ABAE}" srcOrd="6" destOrd="0" presId="urn:microsoft.com/office/officeart/2005/8/layout/lProcess2"/>
    <dgm:cxn modelId="{FEF8AE77-29CB-4B5F-B427-46DD47FD60ED}" type="presParOf" srcId="{82D03E02-E235-47DE-B75D-62C254B0305A}" destId="{D08D6ECE-4E27-4724-8061-1FE90B3F4DB5}" srcOrd="1" destOrd="0" presId="urn:microsoft.com/office/officeart/2005/8/layout/lProcess2"/>
    <dgm:cxn modelId="{263B01E9-2C8C-436F-9D20-2394CAB36EF4}" type="presParOf" srcId="{82D03E02-E235-47DE-B75D-62C254B0305A}" destId="{9D61015B-73BC-42A6-A6BF-45A91D43CCBE}" srcOrd="2" destOrd="0" presId="urn:microsoft.com/office/officeart/2005/8/layout/lProcess2"/>
    <dgm:cxn modelId="{981C2F67-ED71-424C-9C02-2F6DD5E1E3ED}" type="presParOf" srcId="{9D61015B-73BC-42A6-A6BF-45A91D43CCBE}" destId="{FF30C5DC-9D57-4726-9C2F-E5D84DC526DB}" srcOrd="0" destOrd="0" presId="urn:microsoft.com/office/officeart/2005/8/layout/lProcess2"/>
    <dgm:cxn modelId="{2584E5F6-6DEB-418D-9282-C327C7C0BE23}" type="presParOf" srcId="{9D61015B-73BC-42A6-A6BF-45A91D43CCBE}" destId="{310811C3-645D-4166-B576-A1D186903FE6}" srcOrd="1" destOrd="0" presId="urn:microsoft.com/office/officeart/2005/8/layout/lProcess2"/>
    <dgm:cxn modelId="{24637D56-2E57-4ECB-B60C-DAABAD00C42F}" type="presParOf" srcId="{9D61015B-73BC-42A6-A6BF-45A91D43CCBE}" destId="{D4C973A8-F3C1-4869-9F25-66474A582BCD}" srcOrd="2" destOrd="0" presId="urn:microsoft.com/office/officeart/2005/8/layout/lProcess2"/>
    <dgm:cxn modelId="{319E07CA-39BE-4149-9793-7662E88EC927}" type="presParOf" srcId="{D4C973A8-F3C1-4869-9F25-66474A582BCD}" destId="{B4E417F5-EBA2-455B-A53D-5FD2FE6E6B26}" srcOrd="0" destOrd="0" presId="urn:microsoft.com/office/officeart/2005/8/layout/lProcess2"/>
    <dgm:cxn modelId="{4DA788FB-5B5D-45CC-AF64-664F6E2D03C7}" type="presParOf" srcId="{B4E417F5-EBA2-455B-A53D-5FD2FE6E6B26}" destId="{D253D9BD-89F6-4692-8B70-DFD77DBF5F99}" srcOrd="0" destOrd="0" presId="urn:microsoft.com/office/officeart/2005/8/layout/lProcess2"/>
    <dgm:cxn modelId="{6C4DA643-4C39-4FB8-A56D-8EAFC3D5FC7D}" type="presParOf" srcId="{B4E417F5-EBA2-455B-A53D-5FD2FE6E6B26}" destId="{4903661F-6FBF-4DD0-B193-0B78A4AA3DEF}" srcOrd="1" destOrd="0" presId="urn:microsoft.com/office/officeart/2005/8/layout/lProcess2"/>
    <dgm:cxn modelId="{5B1802E6-5B5C-46A8-872A-496CEA94BB9D}" type="presParOf" srcId="{B4E417F5-EBA2-455B-A53D-5FD2FE6E6B26}" destId="{7B83F59D-9490-4852-884A-7D43CD4F0C39}" srcOrd="2" destOrd="0" presId="urn:microsoft.com/office/officeart/2005/8/layout/lProcess2"/>
    <dgm:cxn modelId="{CC07FB14-C997-47AE-BE03-FAFA12565E34}" type="presParOf" srcId="{B4E417F5-EBA2-455B-A53D-5FD2FE6E6B26}" destId="{66BFBF09-395E-4FD8-8BAA-C33A87363B26}" srcOrd="3" destOrd="0" presId="urn:microsoft.com/office/officeart/2005/8/layout/lProcess2"/>
    <dgm:cxn modelId="{BF7B259A-5761-4CD2-B42E-6E762C9682F8}" type="presParOf" srcId="{B4E417F5-EBA2-455B-A53D-5FD2FE6E6B26}" destId="{AC342D32-7D85-4628-A875-F0372EB8990B}" srcOrd="4" destOrd="0" presId="urn:microsoft.com/office/officeart/2005/8/layout/lProcess2"/>
    <dgm:cxn modelId="{DE2651E4-D574-49FD-889F-826FB246B14E}" type="presParOf" srcId="{B4E417F5-EBA2-455B-A53D-5FD2FE6E6B26}" destId="{C648EFE5-C9CB-4BCE-9AC5-3056B04E8A3A}" srcOrd="5" destOrd="0" presId="urn:microsoft.com/office/officeart/2005/8/layout/lProcess2"/>
    <dgm:cxn modelId="{6D42BB97-F404-4D2A-808B-BF4EABCE5983}" type="presParOf" srcId="{B4E417F5-EBA2-455B-A53D-5FD2FE6E6B26}" destId="{0990EDE3-62A7-4D72-98FF-0F1A695CE6CA}" srcOrd="6" destOrd="0" presId="urn:microsoft.com/office/officeart/2005/8/layout/lProcess2"/>
    <dgm:cxn modelId="{67D9A5CE-FB0A-4692-B340-CE3D077B16A2}" type="presParOf" srcId="{B4E417F5-EBA2-455B-A53D-5FD2FE6E6B26}" destId="{DBDDBA4A-FF95-437B-BCE4-F7F7D10159E0}" srcOrd="7" destOrd="0" presId="urn:microsoft.com/office/officeart/2005/8/layout/lProcess2"/>
    <dgm:cxn modelId="{33F30CA8-E454-4C4B-976C-F52B6F326B6A}" type="presParOf" srcId="{B4E417F5-EBA2-455B-A53D-5FD2FE6E6B26}" destId="{8ED340B9-6DF9-4961-9517-86A0E8EC9966}" srcOrd="8" destOrd="0" presId="urn:microsoft.com/office/officeart/2005/8/layout/lProcess2"/>
    <dgm:cxn modelId="{497F6F5B-7C5B-429E-955B-AA2C4D2B673C}" type="presParOf" srcId="{B4E417F5-EBA2-455B-A53D-5FD2FE6E6B26}" destId="{39571FD8-B4FF-421A-BDAF-E04903F916E3}" srcOrd="9" destOrd="0" presId="urn:microsoft.com/office/officeart/2005/8/layout/lProcess2"/>
    <dgm:cxn modelId="{D659DDBD-85A3-4554-BB0A-CB11775941ED}" type="presParOf" srcId="{B4E417F5-EBA2-455B-A53D-5FD2FE6E6B26}" destId="{57944BE7-B38E-4C34-B89C-F933C3671334}" srcOrd="10" destOrd="0" presId="urn:microsoft.com/office/officeart/2005/8/layout/lProcess2"/>
    <dgm:cxn modelId="{BA98A7E6-D132-4956-9912-5896DEB0849D}" type="presParOf" srcId="{82D03E02-E235-47DE-B75D-62C254B0305A}" destId="{7C92BEE9-4024-4EB8-AFE4-3D42BDF5754A}" srcOrd="3" destOrd="0" presId="urn:microsoft.com/office/officeart/2005/8/layout/lProcess2"/>
    <dgm:cxn modelId="{BC1EA25E-83F2-410D-867C-8FDCDA1E0BE1}" type="presParOf" srcId="{82D03E02-E235-47DE-B75D-62C254B0305A}" destId="{5659C68C-88A6-4259-A54A-A389018206DF}" srcOrd="4" destOrd="0" presId="urn:microsoft.com/office/officeart/2005/8/layout/lProcess2"/>
    <dgm:cxn modelId="{D95F2676-8DE6-4378-B5DF-5D687AD89BFA}" type="presParOf" srcId="{5659C68C-88A6-4259-A54A-A389018206DF}" destId="{58281310-1F62-4787-B0EA-65659D294050}" srcOrd="0" destOrd="0" presId="urn:microsoft.com/office/officeart/2005/8/layout/lProcess2"/>
    <dgm:cxn modelId="{A2098771-2479-4757-98CD-CCC8D3A442AC}" type="presParOf" srcId="{5659C68C-88A6-4259-A54A-A389018206DF}" destId="{CF8C2195-8CA0-4D1E-B1CD-7D6713ABB47C}" srcOrd="1" destOrd="0" presId="urn:microsoft.com/office/officeart/2005/8/layout/lProcess2"/>
    <dgm:cxn modelId="{9D56A382-803E-4E03-A4D8-7BABA1B4ED86}" type="presParOf" srcId="{5659C68C-88A6-4259-A54A-A389018206DF}" destId="{DF82001A-8CD7-42DC-81DF-7CDF0654AD8B}" srcOrd="2" destOrd="0" presId="urn:microsoft.com/office/officeart/2005/8/layout/lProcess2"/>
    <dgm:cxn modelId="{9EBEAD90-3E4D-438E-8533-50FC960EFE2B}" type="presParOf" srcId="{DF82001A-8CD7-42DC-81DF-7CDF0654AD8B}" destId="{E9753996-96F3-4610-A135-26A202AB6FDE}" srcOrd="0" destOrd="0" presId="urn:microsoft.com/office/officeart/2005/8/layout/lProcess2"/>
    <dgm:cxn modelId="{2A822302-5E6E-46B2-9951-434FD78F8BD3}" type="presParOf" srcId="{E9753996-96F3-4610-A135-26A202AB6FDE}" destId="{4AA64F67-2B0D-4B13-8E1D-ED9A3A06BE4E}" srcOrd="0" destOrd="0" presId="urn:microsoft.com/office/officeart/2005/8/layout/lProcess2"/>
    <dgm:cxn modelId="{83214C26-40A0-46F5-A599-690F9C309F5D}" type="presParOf" srcId="{E9753996-96F3-4610-A135-26A202AB6FDE}" destId="{27DFEB7A-DE18-4C9A-86AB-7845C9498E2F}" srcOrd="1" destOrd="0" presId="urn:microsoft.com/office/officeart/2005/8/layout/lProcess2"/>
    <dgm:cxn modelId="{42361BD1-2624-4DB1-9BF6-1D7698C7C484}" type="presParOf" srcId="{E9753996-96F3-4610-A135-26A202AB6FDE}" destId="{9416161F-6AB2-418A-8E1B-5517DB72273E}" srcOrd="2" destOrd="0" presId="urn:microsoft.com/office/officeart/2005/8/layout/lProcess2"/>
    <dgm:cxn modelId="{3E2494BA-AB4A-4C85-A995-DD187B5917A2}" type="presParOf" srcId="{E9753996-96F3-4610-A135-26A202AB6FDE}" destId="{C89A7947-738D-4D5F-B54F-F45D0EA653D1}" srcOrd="3" destOrd="0" presId="urn:microsoft.com/office/officeart/2005/8/layout/lProcess2"/>
    <dgm:cxn modelId="{64AD23CB-995C-47AF-A4FC-AF3C7C9C8C2D}" type="presParOf" srcId="{E9753996-96F3-4610-A135-26A202AB6FDE}" destId="{5C4EA968-D21E-435D-81E9-18383051B82F}" srcOrd="4" destOrd="0" presId="urn:microsoft.com/office/officeart/2005/8/layout/lProcess2"/>
    <dgm:cxn modelId="{1E318187-BB36-41E3-A68C-7ABD92CE6106}" type="presParOf" srcId="{82D03E02-E235-47DE-B75D-62C254B0305A}" destId="{87FE5E93-1028-4BEB-B039-D4A43BAEEFEA}" srcOrd="5" destOrd="0" presId="urn:microsoft.com/office/officeart/2005/8/layout/lProcess2"/>
    <dgm:cxn modelId="{D406B459-D792-4509-8CE3-BD228FA1CD8D}" type="presParOf" srcId="{82D03E02-E235-47DE-B75D-62C254B0305A}" destId="{13D8DE7A-34D3-4F23-B2AA-B69BD372A474}" srcOrd="6" destOrd="0" presId="urn:microsoft.com/office/officeart/2005/8/layout/lProcess2"/>
    <dgm:cxn modelId="{290E3902-B6DE-44B9-A47D-25A9AD78CB4C}" type="presParOf" srcId="{13D8DE7A-34D3-4F23-B2AA-B69BD372A474}" destId="{7E2B7AB8-D8EA-4E32-AA90-AF6B0B07CA78}" srcOrd="0" destOrd="0" presId="urn:microsoft.com/office/officeart/2005/8/layout/lProcess2"/>
    <dgm:cxn modelId="{E4D74ECA-3BA3-407F-AE43-B72319ED9077}" type="presParOf" srcId="{13D8DE7A-34D3-4F23-B2AA-B69BD372A474}" destId="{ADA451DB-2C49-423F-A9C3-FAEC496D5163}" srcOrd="1" destOrd="0" presId="urn:microsoft.com/office/officeart/2005/8/layout/lProcess2"/>
    <dgm:cxn modelId="{60BBD055-C588-4298-8741-83D559039DD6}" type="presParOf" srcId="{13D8DE7A-34D3-4F23-B2AA-B69BD372A474}" destId="{367C69CA-A212-4A82-B045-4D75B5B76EB8}" srcOrd="2" destOrd="0" presId="urn:microsoft.com/office/officeart/2005/8/layout/lProcess2"/>
    <dgm:cxn modelId="{DC471862-1022-49BF-8163-32B3C5BC5E4B}" type="presParOf" srcId="{367C69CA-A212-4A82-B045-4D75B5B76EB8}" destId="{3ECDF902-C351-4115-A64A-C215FC839CD8}" srcOrd="0" destOrd="0" presId="urn:microsoft.com/office/officeart/2005/8/layout/lProcess2"/>
    <dgm:cxn modelId="{DA154906-E338-417B-B8C9-C3CBF3F49884}" type="presParOf" srcId="{3ECDF902-C351-4115-A64A-C215FC839CD8}" destId="{89BB89BF-A212-415E-A4A1-687A44ACD648}" srcOrd="0" destOrd="0" presId="urn:microsoft.com/office/officeart/2005/8/layout/lProcess2"/>
    <dgm:cxn modelId="{17B08C04-DD2E-410B-BFD6-235D77100604}" type="presParOf" srcId="{3ECDF902-C351-4115-A64A-C215FC839CD8}" destId="{C370117E-C925-4DD8-AD6E-2F6E6917047E}" srcOrd="1" destOrd="0" presId="urn:microsoft.com/office/officeart/2005/8/layout/lProcess2"/>
    <dgm:cxn modelId="{15FC9FDE-4DE2-4791-91AF-1442712239EA}" type="presParOf" srcId="{3ECDF902-C351-4115-A64A-C215FC839CD8}" destId="{7873841A-283E-4E98-A030-E5BE5FEA6643}" srcOrd="2" destOrd="0" presId="urn:microsoft.com/office/officeart/2005/8/layout/lProcess2"/>
    <dgm:cxn modelId="{E3168AC4-2498-4CEE-B41A-BD641646D155}" type="presParOf" srcId="{3ECDF902-C351-4115-A64A-C215FC839CD8}" destId="{9BAADA3F-057E-4BD6-8F5D-9A695DA67262}" srcOrd="3" destOrd="0" presId="urn:microsoft.com/office/officeart/2005/8/layout/lProcess2"/>
    <dgm:cxn modelId="{EC04C643-E400-4E3C-A587-C492C0940B29}" type="presParOf" srcId="{3ECDF902-C351-4115-A64A-C215FC839CD8}" destId="{131F08B0-DE35-4740-923D-93E22C91042D}" srcOrd="4" destOrd="0" presId="urn:microsoft.com/office/officeart/2005/8/layout/lProcess2"/>
    <dgm:cxn modelId="{6519C2E2-6947-4979-8E9A-30C87FBA70F4}" type="presParOf" srcId="{3ECDF902-C351-4115-A64A-C215FC839CD8}" destId="{DC8882D3-8349-44F7-B36E-45965B013C66}" srcOrd="5" destOrd="0" presId="urn:microsoft.com/office/officeart/2005/8/layout/lProcess2"/>
    <dgm:cxn modelId="{06ECA53D-A180-4E3F-8E34-06CF0000D703}" type="presParOf" srcId="{3ECDF902-C351-4115-A64A-C215FC839CD8}" destId="{EC0BBE67-E7EE-4BDB-922B-9733BABB2322}" srcOrd="6" destOrd="0" presId="urn:microsoft.com/office/officeart/2005/8/layout/lProcess2"/>
    <dgm:cxn modelId="{29BA8D8C-AF5A-48B6-B961-32B4BF961C59}" type="presParOf" srcId="{3ECDF902-C351-4115-A64A-C215FC839CD8}" destId="{9D883241-0236-4ABF-BCEF-04CDF9B48391}" srcOrd="7" destOrd="0" presId="urn:microsoft.com/office/officeart/2005/8/layout/lProcess2"/>
    <dgm:cxn modelId="{F1293784-6032-411C-8D38-3BD2C1ABF3F7}" type="presParOf" srcId="{3ECDF902-C351-4115-A64A-C215FC839CD8}" destId="{79C28DAB-55F1-4DB0-AE20-2AAA42F8608A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8FD3E-65FC-3149-B1D0-1B4B0CB32D6F}">
      <dsp:nvSpPr>
        <dsp:cNvPr id="0" name=""/>
        <dsp:cNvSpPr/>
      </dsp:nvSpPr>
      <dsp:spPr>
        <a:xfrm rot="2561600">
          <a:off x="1930133" y="2842888"/>
          <a:ext cx="617111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617111" y="2882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7496F-B3DF-424F-9E7E-3D465B306D3C}">
      <dsp:nvSpPr>
        <dsp:cNvPr id="0" name=""/>
        <dsp:cNvSpPr/>
      </dsp:nvSpPr>
      <dsp:spPr>
        <a:xfrm>
          <a:off x="2011903" y="2003171"/>
          <a:ext cx="685829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685829" y="2882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9DE5C-9A61-0B4D-9B77-C5A23E9EDEE3}">
      <dsp:nvSpPr>
        <dsp:cNvPr id="0" name=""/>
        <dsp:cNvSpPr/>
      </dsp:nvSpPr>
      <dsp:spPr>
        <a:xfrm rot="19038400">
          <a:off x="1930133" y="1163454"/>
          <a:ext cx="617111" cy="57656"/>
        </a:xfrm>
        <a:custGeom>
          <a:avLst/>
          <a:gdLst/>
          <a:ahLst/>
          <a:cxnLst/>
          <a:rect l="0" t="0" r="0" b="0"/>
          <a:pathLst>
            <a:path>
              <a:moveTo>
                <a:pt x="0" y="28828"/>
              </a:moveTo>
              <a:lnTo>
                <a:pt x="617111" y="2882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1FF1B-3594-0E45-9840-3E2CD536AC72}">
      <dsp:nvSpPr>
        <dsp:cNvPr id="0" name=""/>
        <dsp:cNvSpPr/>
      </dsp:nvSpPr>
      <dsp:spPr>
        <a:xfrm>
          <a:off x="352171" y="1055687"/>
          <a:ext cx="1952625" cy="195262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1C9C7D-BF32-6149-9A0B-8A464876CDD2}">
      <dsp:nvSpPr>
        <dsp:cNvPr id="0" name=""/>
        <dsp:cNvSpPr/>
      </dsp:nvSpPr>
      <dsp:spPr>
        <a:xfrm>
          <a:off x="2310238" y="64"/>
          <a:ext cx="1171575" cy="11715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内容</a:t>
          </a:r>
          <a:endParaRPr lang="en-US" sz="3100" kern="1200" dirty="0"/>
        </a:p>
      </dsp:txBody>
      <dsp:txXfrm>
        <a:off x="2481811" y="171637"/>
        <a:ext cx="828429" cy="828429"/>
      </dsp:txXfrm>
    </dsp:sp>
    <dsp:sp modelId="{4BC8FDB8-FA2C-A54F-BBFB-0E5EBBA45710}">
      <dsp:nvSpPr>
        <dsp:cNvPr id="0" name=""/>
        <dsp:cNvSpPr/>
      </dsp:nvSpPr>
      <dsp:spPr>
        <a:xfrm>
          <a:off x="3598971" y="64"/>
          <a:ext cx="1757362" cy="1171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教学素材积淀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全球资讯与知识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师生自媒体内容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重点产品项目</a:t>
          </a:r>
          <a:endParaRPr lang="en-US" sz="1700" kern="1200" dirty="0"/>
        </a:p>
      </dsp:txBody>
      <dsp:txXfrm>
        <a:off x="3598971" y="64"/>
        <a:ext cx="1757362" cy="1171575"/>
      </dsp:txXfrm>
    </dsp:sp>
    <dsp:sp modelId="{3E240308-6595-4AE0-8C3A-EABCF97FF508}">
      <dsp:nvSpPr>
        <dsp:cNvPr id="0" name=""/>
        <dsp:cNvSpPr/>
      </dsp:nvSpPr>
      <dsp:spPr>
        <a:xfrm>
          <a:off x="2697733" y="1446212"/>
          <a:ext cx="1171575" cy="11715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流程</a:t>
          </a:r>
          <a:endParaRPr lang="en-US" sz="3100" kern="1200" dirty="0"/>
        </a:p>
      </dsp:txBody>
      <dsp:txXfrm>
        <a:off x="2869306" y="1617785"/>
        <a:ext cx="828429" cy="828429"/>
      </dsp:txXfrm>
    </dsp:sp>
    <dsp:sp modelId="{5FE4D73A-2D00-4A0E-9AED-D156F9247DED}">
      <dsp:nvSpPr>
        <dsp:cNvPr id="0" name=""/>
        <dsp:cNvSpPr/>
      </dsp:nvSpPr>
      <dsp:spPr>
        <a:xfrm>
          <a:off x="3986465" y="1446212"/>
          <a:ext cx="1757362" cy="1171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三创教学模块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全生命周期管理</a:t>
          </a:r>
          <a:endParaRPr lang="en-US" sz="1700" kern="1200" dirty="0"/>
        </a:p>
      </dsp:txBody>
      <dsp:txXfrm>
        <a:off x="3986465" y="1446212"/>
        <a:ext cx="1757362" cy="1171575"/>
      </dsp:txXfrm>
    </dsp:sp>
    <dsp:sp modelId="{947B587B-0404-E34F-8D0F-B385C5157D3A}">
      <dsp:nvSpPr>
        <dsp:cNvPr id="0" name=""/>
        <dsp:cNvSpPr/>
      </dsp:nvSpPr>
      <dsp:spPr>
        <a:xfrm>
          <a:off x="2310238" y="2892360"/>
          <a:ext cx="1171575" cy="117157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资源</a:t>
          </a:r>
          <a:endParaRPr lang="en-US" sz="3100" kern="1200" dirty="0"/>
        </a:p>
      </dsp:txBody>
      <dsp:txXfrm>
        <a:off x="2481811" y="3063933"/>
        <a:ext cx="828429" cy="828429"/>
      </dsp:txXfrm>
    </dsp:sp>
    <dsp:sp modelId="{69318C12-B89A-2F4D-A4E4-EEC97CB80358}">
      <dsp:nvSpPr>
        <dsp:cNvPr id="0" name=""/>
        <dsp:cNvSpPr/>
      </dsp:nvSpPr>
      <dsp:spPr>
        <a:xfrm>
          <a:off x="3598971" y="2892360"/>
          <a:ext cx="1757362" cy="1171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先进加工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工业与系统设计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校内科研内容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校外产业界</a:t>
          </a:r>
          <a:endParaRPr lang="en-US" sz="1700" kern="1200" dirty="0"/>
        </a:p>
      </dsp:txBody>
      <dsp:txXfrm>
        <a:off x="3598971" y="2892360"/>
        <a:ext cx="1757362" cy="1171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8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2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2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3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9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2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6218"/>
            <a:ext cx="7886700" cy="480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26B9-0AE9-4841-8807-A52893CAC8ED}" type="datetimeFigureOut">
              <a:rPr lang="zh-CN" altLang="en-US" smtClean="0"/>
              <a:t>2014/8/1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6.wdp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3.png"/><Relationship Id="rId17" Type="http://schemas.microsoft.com/office/2007/relationships/hdphoto" Target="../media/hdphoto8.wdp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12.png"/><Relationship Id="rId19" Type="http://schemas.microsoft.com/office/2007/relationships/hdphoto" Target="../media/hdphoto9.wdp"/><Relationship Id="rId4" Type="http://schemas.openxmlformats.org/officeDocument/2006/relationships/image" Target="../media/image9.png"/><Relationship Id="rId9" Type="http://schemas.microsoft.com/office/2007/relationships/hdphoto" Target="../media/hdphoto4.wdp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27397" y="1134170"/>
            <a:ext cx="8320258" cy="5726147"/>
            <a:chOff x="727397" y="1134170"/>
            <a:chExt cx="8320258" cy="5726147"/>
          </a:xfrm>
        </p:grpSpPr>
        <p:sp>
          <p:nvSpPr>
            <p:cNvPr id="8" name="Trapezoid 7"/>
            <p:cNvSpPr/>
            <p:nvPr/>
          </p:nvSpPr>
          <p:spPr>
            <a:xfrm>
              <a:off x="3082187" y="1977390"/>
              <a:ext cx="2880000" cy="257803"/>
            </a:xfrm>
            <a:prstGeom prst="trapezoi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474134" y="2474388"/>
              <a:ext cx="1317632" cy="1259398"/>
              <a:chOff x="13239" y="1110764"/>
              <a:chExt cx="1317632" cy="1259398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538" y="1110764"/>
                <a:ext cx="1072333" cy="1259398"/>
              </a:xfrm>
              <a:prstGeom prst="rect">
                <a:avLst/>
              </a:prstGeom>
            </p:spPr>
          </p:pic>
          <p:sp>
            <p:nvSpPr>
              <p:cNvPr id="40" name="Rectangle 39"/>
              <p:cNvSpPr/>
              <p:nvPr/>
            </p:nvSpPr>
            <p:spPr>
              <a:xfrm>
                <a:off x="13239" y="1797923"/>
                <a:ext cx="1246907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ysClr val="windowText" lastClr="000000"/>
                    </a:solidFill>
                    <a:effectLst>
                      <a:glow rad="228600">
                        <a:schemeClr val="bg1">
                          <a:alpha val="40000"/>
                        </a:schemeClr>
                      </a:glow>
                    </a:effectLst>
                  </a:rPr>
                  <a:t>标准操作规程</a:t>
                </a:r>
                <a:endParaRPr lang="zh-CN" altLang="en-US" sz="1200" dirty="0">
                  <a:solidFill>
                    <a:sysClr val="windowText" lastClr="000000"/>
                  </a:solidFill>
                  <a:effectLst>
                    <a:glow rad="228600">
                      <a:schemeClr val="bg1"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480183" y="4117345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学生社团</a:t>
              </a:r>
              <a:endParaRPr lang="zh-CN" altLang="en-US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80183" y="4559304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知识</a:t>
              </a:r>
              <a:r>
                <a:rPr lang="zh-CN" altLang="en-US" sz="1200" dirty="0" smtClean="0"/>
                <a:t>共享团队</a:t>
              </a:r>
              <a:endParaRPr lang="zh-CN" alt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80183" y="5001263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美术设计团队</a:t>
              </a:r>
              <a:endParaRPr lang="zh-CN" altLang="en-US" sz="12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80183" y="5433263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法律支持团队</a:t>
              </a:r>
              <a:endParaRPr lang="zh-CN" altLang="en-US" sz="12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32184" y="5871401"/>
              <a:ext cx="3600001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主题挑战活动</a:t>
              </a:r>
              <a:endParaRPr lang="zh-CN" alt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597891" y="2839372"/>
              <a:ext cx="4753734" cy="72000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894561" y="1728826"/>
              <a:ext cx="4153094" cy="3906676"/>
              <a:chOff x="4894561" y="1091526"/>
              <a:chExt cx="4153094" cy="3906676"/>
            </a:xfrm>
          </p:grpSpPr>
          <p:sp>
            <p:nvSpPr>
              <p:cNvPr id="44" name="Half Frame 43"/>
              <p:cNvSpPr/>
              <p:nvPr/>
            </p:nvSpPr>
            <p:spPr>
              <a:xfrm flipH="1" flipV="1">
                <a:off x="4894561" y="2868935"/>
                <a:ext cx="3285684" cy="1715360"/>
              </a:xfrm>
              <a:prstGeom prst="halfFrame">
                <a:avLst>
                  <a:gd name="adj1" fmla="val 2037"/>
                  <a:gd name="adj2" fmla="val 2038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Chevron 31"/>
              <p:cNvSpPr/>
              <p:nvPr/>
            </p:nvSpPr>
            <p:spPr>
              <a:xfrm flipH="1">
                <a:off x="6141021" y="1841932"/>
                <a:ext cx="1712190" cy="45719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分布式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数据服务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119437" y="4170388"/>
                <a:ext cx="2129701" cy="8278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Tele Presence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技术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视频会议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312835" y="1091526"/>
                <a:ext cx="1734820" cy="2296496"/>
              </a:xfrm>
              <a:prstGeom prst="roundRect">
                <a:avLst>
                  <a:gd name="adj" fmla="val 23929"/>
                </a:avLst>
              </a:prstGeom>
              <a:gradFill flip="none" rotWithShape="1">
                <a:gsLst>
                  <a:gs pos="0">
                    <a:schemeClr val="accent1"/>
                  </a:gs>
                  <a:gs pos="40000">
                    <a:srgbClr val="5B9BD5">
                      <a:alpha val="80000"/>
                    </a:srgbClr>
                  </a:gs>
                  <a:gs pos="60000">
                    <a:schemeClr val="accent1">
                      <a:alpha val="50000"/>
                    </a:schemeClr>
                  </a:gs>
                  <a:gs pos="80000">
                    <a:schemeClr val="accent1">
                      <a:lumMod val="60000"/>
                      <a:lumOff val="40000"/>
                      <a:alpha val="0"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32000" rIns="432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 smtClean="0"/>
                  <a:t>全球创客社群</a:t>
                </a:r>
                <a:endParaRPr lang="zh-CN" altLang="en-US" dirty="0"/>
              </a:p>
            </p:txBody>
          </p:sp>
        </p:grpSp>
        <p:sp>
          <p:nvSpPr>
            <p:cNvPr id="25" name="Up Arrow 24"/>
            <p:cNvSpPr/>
            <p:nvPr/>
          </p:nvSpPr>
          <p:spPr>
            <a:xfrm>
              <a:off x="2632186" y="3506234"/>
              <a:ext cx="3600001" cy="611111"/>
            </a:xfrm>
            <a:prstGeom prst="upArrow">
              <a:avLst>
                <a:gd name="adj1" fmla="val 50000"/>
                <a:gd name="adj2" fmla="val 713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数据平台运维</a:t>
              </a:r>
              <a:endParaRPr lang="zh-CN" alt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32185" y="4117346"/>
              <a:ext cx="3600001" cy="17540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三</a:t>
              </a:r>
              <a:r>
                <a:rPr lang="zh-CN" altLang="en-US" sz="2400" dirty="0" smtClean="0"/>
                <a:t>创交叉融合空间</a:t>
              </a:r>
              <a:endParaRPr lang="zh-CN" altLang="en-US" sz="2400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2632187" y="2191373"/>
              <a:ext cx="3600000" cy="1296002"/>
              <a:chOff x="2078739" y="1554073"/>
              <a:chExt cx="3600000" cy="1296002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078739" y="1554073"/>
                <a:ext cx="3600000" cy="1296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200000"/>
                  </a:lnSpc>
                </a:pPr>
                <a:r>
                  <a:rPr lang="zh-CN" altLang="en-US" dirty="0"/>
                  <a:t>数据</a:t>
                </a:r>
                <a:r>
                  <a:rPr lang="zh-CN" altLang="en-US" dirty="0" smtClean="0"/>
                  <a:t>服务及版本控制平台</a:t>
                </a:r>
                <a:endParaRPr lang="zh-CN" alt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078739" y="2274075"/>
                <a:ext cx="900000" cy="57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知识产权管理</a:t>
                </a:r>
                <a:endParaRPr lang="zh-CN" altLang="en-US" sz="14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778739" y="2274075"/>
                <a:ext cx="900000" cy="57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系统集成管理</a:t>
                </a:r>
                <a:endParaRPr lang="zh-CN" altLang="en-US" sz="14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978739" y="2274075"/>
                <a:ext cx="900000" cy="57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法律架构支持</a:t>
                </a:r>
                <a:endParaRPr lang="zh-CN" altLang="en-US" sz="14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878739" y="2274075"/>
                <a:ext cx="900000" cy="576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/>
                  <a:t>项目进度诊断</a:t>
                </a:r>
                <a:endParaRPr lang="zh-CN" altLang="en-US" sz="1400" dirty="0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1480183" y="5868969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产业研究</a:t>
              </a:r>
              <a:endParaRPr lang="zh-CN" altLang="en-US" sz="12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480183" y="6304675"/>
              <a:ext cx="1152000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/>
                <a:t>产品架构设计</a:t>
              </a:r>
              <a:endParaRPr lang="zh-CN" altLang="en-US" sz="12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27397" y="1134170"/>
              <a:ext cx="6471164" cy="1344826"/>
              <a:chOff x="727397" y="100338"/>
              <a:chExt cx="6471164" cy="134482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438561" y="100338"/>
                <a:ext cx="5760000" cy="905461"/>
                <a:chOff x="1246056" y="-208382"/>
                <a:chExt cx="5760000" cy="905461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246056" y="157079"/>
                  <a:ext cx="5760000" cy="5400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训练中心 先进加工制造 数字信息</a:t>
                  </a:r>
                  <a:r>
                    <a:rPr lang="zh-CN" altLang="en-US" dirty="0"/>
                    <a:t>平台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1246056" y="-208382"/>
                  <a:ext cx="1152000" cy="36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精雕系统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2398056" y="-208382"/>
                  <a:ext cx="1152000" cy="36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激光切割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550056" y="-208382"/>
                  <a:ext cx="1152000" cy="36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 smtClean="0">
                      <a:solidFill>
                        <a:schemeClr val="tx1"/>
                      </a:solidFill>
                    </a:rPr>
                    <a:t>快速成型制造</a:t>
                  </a: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702056" y="-208382"/>
                  <a:ext cx="1152000" cy="36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 smtClean="0">
                      <a:solidFill>
                        <a:schemeClr val="tx1"/>
                      </a:solidFill>
                    </a:rPr>
                    <a:t>柔性制造单元</a:t>
                  </a: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854056" y="-208382"/>
                  <a:ext cx="1152000" cy="36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 smtClean="0">
                      <a:solidFill>
                        <a:schemeClr val="tx1"/>
                      </a:solidFill>
                    </a:rPr>
                    <a:t>多工种协同</a:t>
                  </a:r>
                  <a:endParaRPr lang="zh-CN" alt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2" name="Picture 1" descr="精雕产品.JP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7397" y="534313"/>
                <a:ext cx="1214468" cy="910851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pic>
          <p:nvPicPr>
            <p:cNvPr id="4" name="Picture 3" descr="Cisco Telepresence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1592" y="5515820"/>
              <a:ext cx="1372568" cy="915045"/>
            </a:xfrm>
            <a:prstGeom prst="rect">
              <a:avLst/>
            </a:prstGeom>
          </p:spPr>
        </p:pic>
        <p:pic>
          <p:nvPicPr>
            <p:cNvPr id="3" name="Picture 2" descr="Cisco_logo.svg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0196" y="6344394"/>
              <a:ext cx="917196" cy="515923"/>
            </a:xfrm>
            <a:prstGeom prst="rect">
              <a:avLst/>
            </a:prstGeom>
          </p:spPr>
        </p:pic>
        <p:sp>
          <p:nvSpPr>
            <p:cNvPr id="45" name="Rectangle 44"/>
            <p:cNvSpPr/>
            <p:nvPr/>
          </p:nvSpPr>
          <p:spPr>
            <a:xfrm>
              <a:off x="2632185" y="6298173"/>
              <a:ext cx="756000" cy="43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专利管理</a:t>
              </a:r>
              <a:endParaRPr lang="zh-CN" altLang="en-US" sz="1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88185" y="6298173"/>
              <a:ext cx="1000011" cy="43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供应链战略</a:t>
              </a:r>
              <a:endParaRPr lang="zh-CN" altLang="en-US" sz="10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88196" y="6298173"/>
              <a:ext cx="756000" cy="43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法律维权</a:t>
              </a:r>
              <a:endParaRPr lang="zh-CN" altLang="en-US" sz="1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144195" y="6298173"/>
              <a:ext cx="1087989" cy="43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商业模型画布</a:t>
              </a:r>
              <a:endParaRPr lang="zh-CN" altLang="en-US" sz="1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1484" y="3411584"/>
              <a:ext cx="432651" cy="332509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实践教学单元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zh-CN" altLang="en-US" dirty="0" smtClean="0"/>
                <a:t>学生项目</a:t>
              </a:r>
              <a:endParaRPr lang="zh-CN" altLang="en-US" dirty="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清华大学三创交叉融合空间架构图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8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607681"/>
              </p:ext>
            </p:extLst>
          </p:nvPr>
        </p:nvGraphicFramePr>
        <p:xfrm>
          <a:off x="628650" y="1320800"/>
          <a:ext cx="7886700" cy="485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2890982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310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912433"/>
              </p:ext>
            </p:extLst>
          </p:nvPr>
        </p:nvGraphicFramePr>
        <p:xfrm>
          <a:off x="-1809751" y="1320799"/>
          <a:ext cx="10561865" cy="486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452582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482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466" t="30208" r="3126" b="16276"/>
          <a:stretch/>
        </p:blipFill>
        <p:spPr>
          <a:xfrm>
            <a:off x="0" y="1790700"/>
            <a:ext cx="5670550" cy="3352800"/>
          </a:xfrm>
          <a:prstGeom prst="rect">
            <a:avLst/>
          </a:prstGeom>
        </p:spPr>
      </p:pic>
      <p:sp>
        <p:nvSpPr>
          <p:cNvPr id="3" name="Content Placeholder 5"/>
          <p:cNvSpPr txBox="1">
            <a:spLocks/>
          </p:cNvSpPr>
          <p:nvPr/>
        </p:nvSpPr>
        <p:spPr>
          <a:xfrm>
            <a:off x="5708650" y="1471325"/>
            <a:ext cx="3435350" cy="47691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b="1" dirty="0" smtClean="0"/>
              <a:t>基础课程</a:t>
            </a:r>
            <a:r>
              <a:rPr lang="zh-CN" altLang="zh-CN" sz="1200" dirty="0" smtClean="0"/>
              <a:t>系列面向全校各年级学生。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dirty="0" smtClean="0"/>
              <a:t>各科系低年级学生首先通过</a:t>
            </a:r>
            <a:r>
              <a:rPr lang="zh-CN" altLang="zh-CN" sz="1200" b="1" dirty="0" smtClean="0"/>
              <a:t>导引课</a:t>
            </a:r>
            <a:r>
              <a:rPr lang="zh-CN" altLang="zh-CN" sz="1200" dirty="0" smtClean="0"/>
              <a:t>了解合约设计概念以及知识产权、订单等协作交互标准模式的使用技巧，为升入高年级后开展项目做好准备。</a:t>
            </a:r>
          </a:p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zh-CN" sz="1200" b="1" dirty="0" smtClean="0"/>
              <a:t>学科竞赛</a:t>
            </a:r>
            <a:r>
              <a:rPr lang="zh-CN" altLang="zh-CN" sz="1200" dirty="0" smtClean="0"/>
              <a:t>、</a:t>
            </a:r>
            <a:r>
              <a:rPr lang="zh-CN" altLang="zh-CN" sz="1200" b="1" dirty="0" smtClean="0"/>
              <a:t>学生社团</a:t>
            </a:r>
            <a:r>
              <a:rPr lang="zh-CN" altLang="zh-CN" sz="1200" dirty="0" smtClean="0"/>
              <a:t>、</a:t>
            </a:r>
            <a:r>
              <a:rPr lang="en-US" altLang="zh-CN" sz="1200" b="1" dirty="0" smtClean="0"/>
              <a:t>SRT</a:t>
            </a:r>
            <a:r>
              <a:rPr lang="zh-CN" altLang="zh-CN" sz="1200" b="1" dirty="0" smtClean="0"/>
              <a:t>项目</a:t>
            </a:r>
            <a:r>
              <a:rPr lang="zh-CN" altLang="zh-CN" sz="1200" dirty="0" smtClean="0"/>
              <a:t>中，学生通过特定主题的产品设计实践，发散培养系统设计思维。学生团队可以选修交叉融合空间开设的设计类课程，系统性学习设计方法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tabLst>
                <a:tab pos="1163638" algn="l"/>
              </a:tabLst>
            </a:pPr>
            <a:r>
              <a:rPr lang="zh-CN" altLang="zh-CN" sz="1200" b="1" dirty="0" smtClean="0"/>
              <a:t>高年级本科生</a:t>
            </a:r>
            <a:r>
              <a:rPr lang="zh-CN" altLang="zh-CN" sz="1200" dirty="0" smtClean="0"/>
              <a:t>以及</a:t>
            </a:r>
            <a:r>
              <a:rPr lang="zh-CN" altLang="zh-CN" sz="1200" b="1" dirty="0" smtClean="0"/>
              <a:t>研究生</a:t>
            </a:r>
            <a:r>
              <a:rPr lang="zh-CN" altLang="zh-CN" sz="1200" dirty="0" smtClean="0"/>
              <a:t>，专业课程中涉及到产品或系统开发项目的，可以选修产品战略课程，从而结合本专业内容，进行产业调研、建立全球化产业思维、制定产品战略规划等。同时，课程还将包含个人战略发展规划的内容。</a:t>
            </a:r>
            <a:endParaRPr lang="zh-CN" altLang="zh-CN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总体规划思路</a:t>
            </a:r>
            <a:r>
              <a:rPr lang="en-US" altLang="zh-CN" dirty="0"/>
              <a:t>——</a:t>
            </a:r>
            <a:r>
              <a:rPr lang="zh-CN" altLang="en-US" dirty="0"/>
              <a:t>三位同构</a:t>
            </a:r>
          </a:p>
        </p:txBody>
      </p:sp>
    </p:spTree>
    <p:extLst>
      <p:ext uri="{BB962C8B-B14F-4D97-AF65-F5344CB8AC3E}">
        <p14:creationId xmlns:p14="http://schemas.microsoft.com/office/powerpoint/2010/main" val="28304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总体规划思路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三位同构</a:t>
            </a:r>
            <a:endParaRPr lang="zh-CN" alt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665306"/>
              </p:ext>
            </p:extLst>
          </p:nvPr>
        </p:nvGraphicFramePr>
        <p:xfrm>
          <a:off x="404714" y="1320800"/>
          <a:ext cx="10584000" cy="485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5363594" y="2983656"/>
            <a:ext cx="3371273" cy="2730339"/>
            <a:chOff x="2890982" y="2983656"/>
            <a:chExt cx="3371273" cy="2730339"/>
          </a:xfrm>
        </p:grpSpPr>
        <p:cxnSp>
          <p:nvCxnSpPr>
            <p:cNvPr id="6" name="Elbow Connector 5"/>
            <p:cNvCxnSpPr/>
            <p:nvPr/>
          </p:nvCxnSpPr>
          <p:spPr>
            <a:xfrm flipV="1">
              <a:off x="5578764" y="3135637"/>
              <a:ext cx="683491" cy="18472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 flipV="1">
              <a:off x="5578764" y="4322618"/>
              <a:ext cx="683491" cy="6465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5578764" y="4387273"/>
              <a:ext cx="683491" cy="64654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5578764" y="5440217"/>
              <a:ext cx="683491" cy="1570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2890983" y="2983656"/>
              <a:ext cx="683493" cy="33671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>
              <a:off x="5578764" y="3320364"/>
              <a:ext cx="683491" cy="401619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 flipV="1">
              <a:off x="2890984" y="3320363"/>
              <a:ext cx="683492" cy="242265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/>
            <p:nvPr/>
          </p:nvCxnSpPr>
          <p:spPr>
            <a:xfrm rot="10800000">
              <a:off x="2890982" y="4110183"/>
              <a:ext cx="683496" cy="27709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 flipV="1">
              <a:off x="2890982" y="4383960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>
              <a:off x="2890982" y="5177093"/>
              <a:ext cx="683494" cy="26312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2890982" y="5440217"/>
              <a:ext cx="683494" cy="273778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22917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5"/>
          <p:cNvSpPr txBox="1">
            <a:spLocks/>
          </p:cNvSpPr>
          <p:nvPr/>
        </p:nvSpPr>
        <p:spPr>
          <a:xfrm>
            <a:off x="239031" y="2395250"/>
            <a:ext cx="2562225" cy="29006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学生</a:t>
            </a:r>
            <a:r>
              <a:rPr lang="zh-CN" altLang="en-US" sz="1600" dirty="0"/>
              <a:t>实践系列活动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国际</a:t>
            </a:r>
            <a:r>
              <a:rPr lang="zh-CN" altLang="en-US" sz="1200" dirty="0"/>
              <a:t>大赛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内容</a:t>
            </a:r>
            <a:r>
              <a:rPr lang="zh-CN" altLang="en-US" sz="1200" dirty="0"/>
              <a:t>精选与展示：</a:t>
            </a:r>
            <a:r>
              <a:rPr lang="en-US" altLang="zh-CN" sz="1200" dirty="0" err="1"/>
              <a:t>TEDxTHU</a:t>
            </a:r>
            <a:endParaRPr lang="en-US" altLang="zh-CN" sz="1200" dirty="0"/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常驻</a:t>
            </a:r>
            <a:r>
              <a:rPr lang="zh-CN" altLang="en-US" sz="1200" dirty="0"/>
              <a:t>文化类社团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创</a:t>
            </a:r>
            <a:r>
              <a:rPr lang="zh-CN" altLang="en-US" sz="1200" dirty="0"/>
              <a:t>客</a:t>
            </a:r>
            <a:r>
              <a:rPr lang="zh-CN" altLang="en-US" sz="1200" dirty="0" smtClean="0"/>
              <a:t>马拉松</a:t>
            </a:r>
            <a:endParaRPr lang="en-US" altLang="zh-CN" sz="1200" dirty="0" smtClean="0"/>
          </a:p>
          <a:p>
            <a:pPr marL="457200"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200" dirty="0" smtClean="0"/>
              <a:t>国际媒体报导</a:t>
            </a:r>
            <a:endParaRPr lang="zh-CN" alt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667" t="31064" r="6309" b="15662"/>
          <a:stretch/>
        </p:blipFill>
        <p:spPr>
          <a:xfrm>
            <a:off x="2801256" y="1656859"/>
            <a:ext cx="6342744" cy="375322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总体规划思路</a:t>
            </a:r>
            <a:r>
              <a:rPr lang="en-US" altLang="zh-CN" dirty="0"/>
              <a:t>——</a:t>
            </a:r>
            <a:r>
              <a:rPr lang="zh-CN" altLang="en-US" dirty="0"/>
              <a:t>三位同构</a:t>
            </a:r>
          </a:p>
        </p:txBody>
      </p:sp>
    </p:spTree>
    <p:extLst>
      <p:ext uri="{BB962C8B-B14F-4D97-AF65-F5344CB8AC3E}">
        <p14:creationId xmlns:p14="http://schemas.microsoft.com/office/powerpoint/2010/main" val="41269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6805"/>
              </p:ext>
            </p:extLst>
          </p:nvPr>
        </p:nvGraphicFramePr>
        <p:xfrm>
          <a:off x="215545" y="157020"/>
          <a:ext cx="5795700" cy="6674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3950"/>
                <a:gridCol w="455150"/>
                <a:gridCol w="1604500"/>
                <a:gridCol w="2722100"/>
              </a:tblGrid>
              <a:tr h="36570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功能区域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覆盖活动系列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9331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effectLst/>
                        </a:rPr>
                        <a:t>系统集成</a:t>
                      </a:r>
                      <a:r>
                        <a:rPr lang="zh-CN" altLang="en-US" sz="1100" kern="100" dirty="0" smtClean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三创基地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智慧家居等示范项目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导引课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战略课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项目为导向的系统集成设计与产品开发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4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</a:t>
                      </a:r>
                      <a:r>
                        <a:rPr lang="zh-CN" sz="1100" kern="100" dirty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科技</a:t>
                      </a:r>
                      <a:r>
                        <a:rPr lang="zh-CN" sz="1100" kern="100" dirty="0" smtClean="0">
                          <a:effectLst/>
                        </a:rPr>
                        <a:t>竞赛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与课程结合的创新项目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电子创新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电子类加工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基础电子实习课程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管理空间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行政与运行管理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主题研讨与文化交流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机电创新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木工实习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机器人、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基础金工实习课程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团队训练课程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457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CADCAM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外宣展示等公共活动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库卡机器人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热处理、非晶、金相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基础金工实习（焊接热处理）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制造工程体验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铸锻、车工、铣磨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制造岛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基础金工实习（车铣铸锻磨）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数控加工实习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特种</a:t>
                      </a:r>
                      <a:r>
                        <a:rPr lang="zh-CN" sz="1100" kern="100" dirty="0" smtClean="0">
                          <a:effectLst/>
                        </a:rPr>
                        <a:t>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基础金工实习</a:t>
                      </a: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（消失模铸造）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82484" y="643812"/>
            <a:ext cx="494523" cy="261257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482482" y="3415003"/>
            <a:ext cx="2448000" cy="3364488"/>
          </a:xfrm>
          <a:prstGeom prst="roundRect">
            <a:avLst>
              <a:gd name="adj" fmla="val 3301"/>
            </a:avLst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482484" y="905070"/>
            <a:ext cx="2448000" cy="41054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Elbow Connector 8"/>
          <p:cNvCxnSpPr>
            <a:stCxn id="5" idx="1"/>
            <a:endCxn id="6" idx="1"/>
          </p:cNvCxnSpPr>
          <p:nvPr/>
        </p:nvCxnSpPr>
        <p:spPr>
          <a:xfrm rot="10800000" flipV="1">
            <a:off x="3482482" y="774441"/>
            <a:ext cx="2" cy="4322806"/>
          </a:xfrm>
          <a:prstGeom prst="bentConnector3">
            <a:avLst>
              <a:gd name="adj1" fmla="val 114301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  <a:endCxn id="7" idx="2"/>
          </p:cNvCxnSpPr>
          <p:nvPr/>
        </p:nvCxnSpPr>
        <p:spPr>
          <a:xfrm flipV="1">
            <a:off x="4706482" y="1315616"/>
            <a:ext cx="2" cy="20993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01108" y="2121865"/>
            <a:ext cx="0" cy="20572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-60160" y="1110343"/>
            <a:ext cx="322536" cy="82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系统集成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-60160" y="4390617"/>
            <a:ext cx="32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基础训练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6070" y="135980"/>
            <a:ext cx="19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中心功能区布局</a:t>
            </a:r>
            <a:endParaRPr lang="en-US" altLang="zh-CN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67505" y="278361"/>
            <a:ext cx="2952190" cy="6814021"/>
            <a:chOff x="6067505" y="278361"/>
            <a:chExt cx="2952190" cy="6814021"/>
          </a:xfrm>
        </p:grpSpPr>
        <p:grpSp>
          <p:nvGrpSpPr>
            <p:cNvPr id="20" name="Group 19"/>
            <p:cNvGrpSpPr/>
            <p:nvPr/>
          </p:nvGrpSpPr>
          <p:grpSpPr>
            <a:xfrm>
              <a:off x="6067505" y="278361"/>
              <a:ext cx="2952190" cy="6814021"/>
              <a:chOff x="6067505" y="278361"/>
              <a:chExt cx="2952190" cy="6814021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9019118" y="770516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575963" y="770516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3179" y="6012382"/>
                <a:ext cx="1213033" cy="1080000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5472750"/>
                <a:ext cx="2880000" cy="1171726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4816017"/>
                <a:ext cx="2880000" cy="1288829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4104370"/>
                <a:ext cx="2880000" cy="1343743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3438248"/>
                <a:ext cx="2880000" cy="1298218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2760172"/>
                <a:ext cx="2880000" cy="1310172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1858610"/>
                <a:ext cx="2880000" cy="1533658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1107384"/>
                <a:ext cx="2880000" cy="1383322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32000" contras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9695" y="278361"/>
                <a:ext cx="2880000" cy="1461119"/>
              </a:xfrm>
              <a:prstGeom prst="rect">
                <a:avLst/>
              </a:prstGeom>
              <a:noFill/>
              <a:scene3d>
                <a:camera prst="orthographicFront">
                  <a:rot lat="3013874" lon="18942458" rev="19392703"/>
                </a:camera>
                <a:lightRig rig="threePt" dir="t"/>
              </a:scene3d>
            </p:spPr>
          </p:pic>
          <p:cxnSp>
            <p:nvCxnSpPr>
              <p:cNvPr id="19" name="Straight Connector 18"/>
              <p:cNvCxnSpPr/>
              <p:nvPr/>
            </p:nvCxnSpPr>
            <p:spPr>
              <a:xfrm>
                <a:off x="6067505" y="1375775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597323" y="1375775"/>
                <a:ext cx="0" cy="49408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6084340" y="1102232"/>
              <a:ext cx="333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F6</a:t>
              </a:r>
              <a:endParaRPr 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84340" y="1899808"/>
              <a:ext cx="333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F5</a:t>
              </a:r>
              <a:endParaRPr 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84340" y="274530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F4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4340" y="349496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F3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84340" y="413279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F2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84340" y="487446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F1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84340" y="5536260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B1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84340" y="6142146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B2</a:t>
              </a:r>
              <a:endParaRPr 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43478" y="6581001"/>
              <a:ext cx="333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F6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09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5545" y="157020"/>
          <a:ext cx="5795700" cy="6674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3950"/>
                <a:gridCol w="455150"/>
                <a:gridCol w="1604500"/>
                <a:gridCol w="2722100"/>
              </a:tblGrid>
              <a:tr h="36570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功能区域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zh-CN" altLang="en-US" sz="1100" kern="100" dirty="0" smtClean="0">
                          <a:effectLst/>
                        </a:rPr>
                        <a:t>覆盖活动系列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933138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 smtClean="0">
                          <a:effectLst/>
                        </a:rPr>
                        <a:t>系统集成</a:t>
                      </a:r>
                      <a:r>
                        <a:rPr lang="zh-CN" altLang="en-US" sz="1100" kern="100" dirty="0" smtClean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三创基地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智慧家居等示范项目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导引课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战略课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项目为导向的系统集成设计与产品开发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4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sz="1100" kern="100" dirty="0" smtClean="0">
                          <a:effectLst/>
                        </a:rPr>
                        <a:t>电子</a:t>
                      </a:r>
                      <a:r>
                        <a:rPr lang="zh-CN" sz="1100" kern="100" dirty="0">
                          <a:effectLst/>
                        </a:rPr>
                        <a:t>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科技</a:t>
                      </a:r>
                      <a:r>
                        <a:rPr lang="zh-CN" sz="1100" kern="100" dirty="0" smtClean="0">
                          <a:effectLst/>
                        </a:rPr>
                        <a:t>竞赛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与课程结合的创新项目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电子创新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电子类加工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基础电子实习课程</a:t>
                      </a:r>
                      <a:endParaRPr lang="en-US" altLang="zh-CN" sz="1100" kern="100" dirty="0" smtClean="0">
                        <a:effectLst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电子创新项目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管理空间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行政与运行管理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主题研讨与文化交流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机电创新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木工实习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机器人、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基础金工实习课程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团队训练课程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73457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CADCAM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外宣展示等公共活动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焊接实习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库卡机器人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热处理、非晶、金相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基础金工实习（焊接热处理）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制造工程体验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31841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铸锻、车工、铣磨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制造岛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基础金工实习（车铣铸锻磨）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数控加工实习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53054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特种</a:t>
                      </a:r>
                      <a:r>
                        <a:rPr lang="zh-CN" sz="1100" kern="100" dirty="0" smtClean="0">
                          <a:effectLst/>
                        </a:rPr>
                        <a:t>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基础金工实习</a:t>
                      </a: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（消失模铸造）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科研服务</a:t>
                      </a: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482484" y="643812"/>
            <a:ext cx="494523" cy="261257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482482" y="3415003"/>
            <a:ext cx="2448000" cy="3364488"/>
          </a:xfrm>
          <a:prstGeom prst="roundRect">
            <a:avLst>
              <a:gd name="adj" fmla="val 3301"/>
            </a:avLst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3482484" y="905070"/>
            <a:ext cx="2448000" cy="41054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Elbow Connector 8"/>
          <p:cNvCxnSpPr>
            <a:stCxn id="5" idx="1"/>
            <a:endCxn id="6" idx="1"/>
          </p:cNvCxnSpPr>
          <p:nvPr/>
        </p:nvCxnSpPr>
        <p:spPr>
          <a:xfrm rot="10800000" flipV="1">
            <a:off x="3482482" y="774441"/>
            <a:ext cx="2" cy="4322806"/>
          </a:xfrm>
          <a:prstGeom prst="bentConnector3">
            <a:avLst>
              <a:gd name="adj1" fmla="val 114301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52671" y="643812"/>
            <a:ext cx="16981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中心的顶层，首先向学生展示未来职业生涯规划以及产品或系统开发的目标。并针对知识产权、团队协作、内容编纂等基本素养进行导引，形成价值体系，并建立交叉融合中心的标准协作机制，为未来参与活动打好基础。</a:t>
            </a:r>
            <a:endParaRPr lang="zh-CN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052671" y="3189035"/>
            <a:ext cx="1698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结合科技赛事带领学生开展主题性创新项目，进一步巩固系统创新方法</a:t>
            </a:r>
            <a:endParaRPr lang="zh-CN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052671" y="5271795"/>
            <a:ext cx="1698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结合基础金工实习、电子工艺实习、制造工程体验等教学环节，培养学生基本技能和素养，为产品战略规划、系统设计、产品开发打下基础。</a:t>
            </a:r>
            <a:endParaRPr lang="zh-CN" altLang="en-US" sz="1200" dirty="0"/>
          </a:p>
        </p:txBody>
      </p:sp>
      <p:cxnSp>
        <p:nvCxnSpPr>
          <p:cNvPr id="32" name="Elbow Connector 31"/>
          <p:cNvCxnSpPr>
            <a:stCxn id="24" idx="1"/>
            <a:endCxn id="27" idx="1"/>
          </p:cNvCxnSpPr>
          <p:nvPr/>
        </p:nvCxnSpPr>
        <p:spPr>
          <a:xfrm rot="10800000" flipV="1">
            <a:off x="7052671" y="1705641"/>
            <a:ext cx="12700" cy="4258652"/>
          </a:xfrm>
          <a:prstGeom prst="bentConnector3">
            <a:avLst>
              <a:gd name="adj1" fmla="val 180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0"/>
            <a:endCxn id="26" idx="2"/>
          </p:cNvCxnSpPr>
          <p:nvPr/>
        </p:nvCxnSpPr>
        <p:spPr>
          <a:xfrm flipV="1">
            <a:off x="7901757" y="4020032"/>
            <a:ext cx="0" cy="125176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  <a:endCxn id="7" idx="2"/>
          </p:cNvCxnSpPr>
          <p:nvPr/>
        </p:nvCxnSpPr>
        <p:spPr>
          <a:xfrm flipV="1">
            <a:off x="4706482" y="1315616"/>
            <a:ext cx="2" cy="20993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363289" y="2121865"/>
            <a:ext cx="0" cy="205725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02021" y="1110343"/>
            <a:ext cx="322536" cy="82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系统集成</a:t>
            </a:r>
            <a:endParaRPr lang="zh-CN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202021" y="4390617"/>
            <a:ext cx="322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基础训练</a:t>
            </a:r>
            <a:endParaRPr lang="zh-CN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918132" y="135980"/>
            <a:ext cx="19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中心功能区布局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919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87022"/>
              </p:ext>
            </p:extLst>
          </p:nvPr>
        </p:nvGraphicFramePr>
        <p:xfrm>
          <a:off x="157019" y="177284"/>
          <a:ext cx="7288811" cy="6205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528"/>
                <a:gridCol w="517631"/>
                <a:gridCol w="1439913"/>
                <a:gridCol w="1439913"/>
                <a:gridCol w="1439913"/>
                <a:gridCol w="1439913"/>
              </a:tblGrid>
              <a:tr h="432769"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楼层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功能区域及设施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 vMerge="1"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全开放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限时全开放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预约开放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教学保障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112825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系统集成实践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6F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三创公共空间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2913" lvl="1" indent="-174625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咖啡区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42913" indent="-174625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会谈区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邢家鲤图书室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示范项目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三创演示区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视频会议终端</a:t>
                      </a:r>
                      <a:endParaRPr lang="en-US" altLang="zh-CN" sz="1100" kern="1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研讨室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培训教室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接待室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会议室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86553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主题创新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电子创新制作室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机械创新实验室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创新竞赛室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NI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虚拟仪器实验室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电子实习训练室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64288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基础电子训练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4F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开放讨论室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SMT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PCB</a:t>
                      </a: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实验室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电子实习教室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</a:rPr>
                        <a:t>管理与文化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3F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中心展览展示室</a:t>
                      </a: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办公室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63912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基础机械训练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2F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钳工、木工教室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团队训练室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开放展示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1F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中心大厅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zh-CN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特种加工、三坐标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先进制造体验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B1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焊接等工作室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先进生产系统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B2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zh-CN" altLang="en-US" sz="1100" kern="100" baseline="0" dirty="0" smtClea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铸锻等工作室</a:t>
                      </a:r>
                      <a:endParaRPr lang="en-US" altLang="zh-CN" sz="1100" kern="100" baseline="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  <a:tr h="41607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基础制造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B4</a:t>
                      </a:r>
                      <a:endParaRPr lang="zh-CN" sz="11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indent="-171450" algn="just">
                        <a:lnSpc>
                          <a:spcPct val="12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zh-CN" sz="1100" kern="100" baseline="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zh-CN" altLang="en-US" sz="1100" kern="100" dirty="0" smtClean="0"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消失模铸造</a:t>
                      </a:r>
                      <a:endParaRPr lang="en-US" altLang="zh-CN" sz="1100" kern="100" dirty="0" smtClean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445829" y="500555"/>
            <a:ext cx="1698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全</a:t>
            </a:r>
            <a:r>
              <a:rPr lang="zh-CN" altLang="en-US" sz="1200" b="1" dirty="0" smtClean="0"/>
              <a:t>开放</a:t>
            </a:r>
            <a:r>
              <a:rPr lang="zh-CN" altLang="en-US" sz="1200" dirty="0" smtClean="0"/>
              <a:t>：</a:t>
            </a:r>
            <a:endParaRPr lang="en-US" altLang="zh-CN" sz="1200" dirty="0"/>
          </a:p>
          <a:p>
            <a:r>
              <a:rPr lang="zh-CN" altLang="en-US" sz="1200" dirty="0"/>
              <a:t>训练</a:t>
            </a:r>
            <a:r>
              <a:rPr lang="zh-CN" altLang="en-US" sz="1200" dirty="0" smtClean="0"/>
              <a:t>中心提供</a:t>
            </a:r>
            <a:r>
              <a:rPr lang="en-US" altLang="zh-CN" sz="1200" dirty="0" smtClean="0"/>
              <a:t>7x24</a:t>
            </a:r>
            <a:r>
              <a:rPr lang="zh-CN" altLang="en-US" sz="1200" dirty="0" smtClean="0"/>
              <a:t>全天候的资源开放。师生凭本校证件进入大楼后，可在公共区域及全开放区域自由活动，共享使用空间并利用其中资源。</a:t>
            </a:r>
            <a:endParaRPr lang="en-US" altLang="zh-CN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445829" y="2070215"/>
            <a:ext cx="1698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限时全开放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除去非值班时段、设施维护、接待展示、科研开发等内部工作时间段之外，其他时间采用全开放模式。</a:t>
            </a:r>
            <a:endParaRPr lang="en-US" altLang="zh-CN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445829" y="4840204"/>
            <a:ext cx="1698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教学保障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为日常教学服务的设施与设备，重点保障教学活动的开展。学生使用相应资源，需要与相关教师协商预约，或通过订单的方式，委托相关负责人利用设备完成特定工作内容。</a:t>
            </a:r>
            <a:endParaRPr lang="en-US" altLang="zh-CN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445829" y="3270544"/>
            <a:ext cx="1698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预约开放</a:t>
            </a:r>
            <a:r>
              <a:rPr lang="zh-CN" altLang="en-US" sz="1200" dirty="0"/>
              <a:t>：</a:t>
            </a:r>
            <a:r>
              <a:rPr lang="en-US" altLang="zh-CN" sz="1200" dirty="0"/>
              <a:t/>
            </a:r>
            <a:br>
              <a:rPr lang="en-US" altLang="zh-CN" sz="1200" dirty="0"/>
            </a:br>
            <a:r>
              <a:rPr lang="zh-CN" altLang="en-US" sz="1200" dirty="0"/>
              <a:t>在限时全开放的时间段内，学生通过在线系统进行预约，现场读取学生证后可独占使用相关资源。</a:t>
            </a:r>
            <a:endParaRPr lang="en-US" altLang="zh-CN" sz="1200" dirty="0"/>
          </a:p>
          <a:p>
            <a:r>
              <a:rPr lang="zh-CN" altLang="en-US" sz="1200" dirty="0"/>
              <a:t>（管理系统可参考文科图书馆讨论间模式）</a:t>
            </a:r>
            <a:endParaRPr lang="en-US" altLang="zh-C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445829" y="131223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中心开放模式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374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从创意到实现的系列教学活动</a:t>
            </a:r>
            <a:endParaRPr lang="zh-CN" alt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7348135"/>
              </p:ext>
            </p:extLst>
          </p:nvPr>
        </p:nvGraphicFramePr>
        <p:xfrm>
          <a:off x="4629150" y="1557771"/>
          <a:ext cx="412496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610"/>
                <a:gridCol w="619760"/>
                <a:gridCol w="734060"/>
                <a:gridCol w="848360"/>
                <a:gridCol w="476885"/>
                <a:gridCol w="629285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大一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大四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研究生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基本素养 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入学导引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设计方法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产品战略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个人战略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产品战略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实践实现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跨课程结合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专业课程项目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产品整合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28650" y="1407825"/>
            <a:ext cx="3714750" cy="476913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400" dirty="0"/>
              <a:t>基础课程系列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基本素养</a:t>
            </a:r>
            <a:r>
              <a:rPr lang="zh-CN" altLang="zh-CN" dirty="0"/>
              <a:t>：跨学科导引课，知识产权、法律、市场、媒体整合体验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设计方法</a:t>
            </a:r>
            <a:r>
              <a:rPr lang="zh-CN" altLang="zh-CN" dirty="0"/>
              <a:t>：交互设计，信息设计，服务设计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产品战略</a:t>
            </a:r>
            <a:r>
              <a:rPr lang="zh-CN" altLang="zh-CN" dirty="0"/>
              <a:t>：个人发展战略、行业调研、全球供应链、国际贸易等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实践实现</a:t>
            </a:r>
            <a:r>
              <a:rPr lang="zh-CN" altLang="zh-CN" dirty="0"/>
              <a:t>：工程设计，加工制造，材料，加工工艺，数控加工等</a:t>
            </a:r>
          </a:p>
          <a:p>
            <a:pPr marL="457200" lvl="3">
              <a:lnSpc>
                <a:spcPct val="150000"/>
              </a:lnSpc>
              <a:spcBef>
                <a:spcPts val="0"/>
              </a:spcBef>
            </a:pPr>
            <a:r>
              <a:rPr lang="zh-CN" altLang="zh-CN" b="1" dirty="0"/>
              <a:t>产品整合</a:t>
            </a:r>
            <a:r>
              <a:rPr lang="zh-CN" altLang="zh-CN" dirty="0"/>
              <a:t>：系统集成</a:t>
            </a:r>
            <a:r>
              <a:rPr lang="zh-CN" altLang="zh-CN" dirty="0" smtClean="0"/>
              <a:t>设计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09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活动形式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常见创客团队的产品生命周期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初步想法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创意完善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原型制作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测试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成品制作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推广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. </a:t>
            </a:r>
            <a:r>
              <a:rPr lang="zh-CN" altLang="en-US" dirty="0" smtClean="0"/>
              <a:t>开放讨论室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解决学生在清华校园南部、系馆集中的地区，缺少讨论室的局面</a:t>
            </a:r>
            <a:endParaRPr lang="en-US" altLang="zh-CN" dirty="0" smtClean="0"/>
          </a:p>
          <a:p>
            <a:pPr lvl="1"/>
            <a:r>
              <a:rPr lang="zh-CN" altLang="en-US" u="sng" dirty="0" smtClean="0">
                <a:solidFill>
                  <a:schemeClr val="bg1">
                    <a:lumMod val="75000"/>
                  </a:schemeClr>
                </a:solidFill>
              </a:rPr>
              <a:t>初步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想法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u="sng" dirty="0"/>
              <a:t>创意完善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原型制作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测试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成品制作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 smtClean="0">
                <a:solidFill>
                  <a:schemeClr val="bg1">
                    <a:lumMod val="75000"/>
                  </a:schemeClr>
                </a:solidFill>
              </a:rPr>
              <a:t>推广</a:t>
            </a:r>
            <a:endParaRPr lang="en-US" altLang="zh-CN" u="sng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/>
              <a:t>B. </a:t>
            </a:r>
            <a:r>
              <a:rPr lang="zh-CN" altLang="en-US" dirty="0" smtClean="0"/>
              <a:t>产品原型制作及测试基地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zh-CN" altLang="en-US" b="1" dirty="0" smtClean="0"/>
              <a:t>小型</a:t>
            </a:r>
            <a:r>
              <a:rPr lang="zh-CN" altLang="en-US" dirty="0" smtClean="0"/>
              <a:t>及</a:t>
            </a:r>
            <a:r>
              <a:rPr lang="zh-CN" altLang="en-US" b="1" dirty="0" smtClean="0"/>
              <a:t>大型</a:t>
            </a:r>
            <a:r>
              <a:rPr lang="zh-CN" altLang="en-US" dirty="0" smtClean="0"/>
              <a:t>原型产品的制作、加工、测试、调试</a:t>
            </a:r>
            <a:endParaRPr lang="en-US" altLang="zh-CN" dirty="0" smtClean="0"/>
          </a:p>
          <a:p>
            <a:pPr lvl="1"/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初步想法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创意完善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/>
              <a:t>原型制作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/>
              <a:t>测试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成品制作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推广</a:t>
            </a:r>
            <a:endParaRPr lang="en-US" altLang="zh-CN" u="sng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/>
              <a:t>C. </a:t>
            </a:r>
            <a:r>
              <a:rPr lang="zh-CN" altLang="en-US" dirty="0" smtClean="0"/>
              <a:t>产品发布与展示平台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专业高端的产品发布场地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与社团、兴趣团队、课程等对接，提供拍摄产品定妆照、举办产品发布会的场地。</a:t>
            </a:r>
            <a:endParaRPr lang="en-US" altLang="zh-CN" dirty="0" smtClean="0"/>
          </a:p>
          <a:p>
            <a:pPr lvl="1"/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初步想法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创意完善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原型制作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测试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>
                <a:solidFill>
                  <a:schemeClr val="bg1">
                    <a:lumMod val="75000"/>
                  </a:schemeClr>
                </a:solidFill>
              </a:rPr>
              <a:t>成品制作 </a:t>
            </a:r>
            <a:r>
              <a:rPr lang="en-US" altLang="zh-CN" u="sng" dirty="0">
                <a:solidFill>
                  <a:schemeClr val="bg1">
                    <a:lumMod val="75000"/>
                  </a:schemeClr>
                </a:solidFill>
              </a:rPr>
              <a:t>– </a:t>
            </a:r>
            <a:r>
              <a:rPr lang="zh-CN" altLang="en-US" u="sng" dirty="0" smtClean="0"/>
              <a:t>推广</a:t>
            </a: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274884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高度互动性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“我的空间我做主”</a:t>
            </a:r>
            <a:endParaRPr lang="en-US" altLang="zh-CN" dirty="0" smtClean="0"/>
          </a:p>
          <a:p>
            <a:pPr lvl="1"/>
            <a:r>
              <a:rPr lang="zh-CN" altLang="en-US" dirty="0"/>
              <a:t>创</a:t>
            </a:r>
            <a:r>
              <a:rPr lang="zh-CN" altLang="en-US" dirty="0" smtClean="0"/>
              <a:t>客空间中的设备、设施、用品等，均可以由来访者提出修改意见，或提出设计方案</a:t>
            </a:r>
            <a:endParaRPr lang="en-US" altLang="zh-CN" dirty="0" smtClean="0"/>
          </a:p>
          <a:p>
            <a:r>
              <a:rPr lang="zh-CN" altLang="en-US" dirty="0" smtClean="0"/>
              <a:t>“可见之处皆创意”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选用来自全球的创意产品作为空间中的日常用品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这里，唯一不变的就是打破常规</a:t>
            </a:r>
            <a:endParaRPr lang="en-US" altLang="zh-CN" dirty="0" smtClean="0"/>
          </a:p>
          <a:p>
            <a:r>
              <a:rPr lang="zh-CN" altLang="en-US" dirty="0" smtClean="0"/>
              <a:t>创意池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来访者可通过留言用的</a:t>
            </a:r>
            <a:r>
              <a:rPr lang="en-US" altLang="zh-CN" dirty="0" smtClean="0"/>
              <a:t>iPad</a:t>
            </a:r>
            <a:r>
              <a:rPr lang="zh-CN" altLang="en-US" dirty="0" smtClean="0"/>
              <a:t>来记录自己的感受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针对空间提供一个创意，即可换取一定的创币，用于支付相应资源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4001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设备与设施完善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独立灵活讨论空间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可移动屏风隔断（高度</a:t>
            </a:r>
            <a:r>
              <a:rPr lang="en-US" altLang="zh-CN" dirty="0" smtClean="0"/>
              <a:t>2</a:t>
            </a:r>
            <a:r>
              <a:rPr lang="zh-CN" altLang="en-US" dirty="0" smtClean="0"/>
              <a:t>米以上）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白板、软木板</a:t>
            </a:r>
            <a:endParaRPr lang="en-US" altLang="zh-CN" dirty="0" smtClean="0"/>
          </a:p>
          <a:p>
            <a:r>
              <a:rPr lang="zh-CN" altLang="en-US" dirty="0" smtClean="0"/>
              <a:t>小型产品原型制作工位</a:t>
            </a:r>
            <a:endParaRPr lang="en-US" altLang="zh-CN" dirty="0" smtClean="0"/>
          </a:p>
          <a:p>
            <a:pPr lvl="1"/>
            <a:r>
              <a:rPr lang="zh-CN" altLang="en-US" dirty="0"/>
              <a:t>切割</a:t>
            </a:r>
            <a:r>
              <a:rPr lang="zh-CN" altLang="en-US" dirty="0" smtClean="0"/>
              <a:t>垫板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电烙铁套装、吸锡器等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大型可移动工具柜（工具集中式管理）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3D</a:t>
            </a:r>
            <a:r>
              <a:rPr lang="zh-CN" altLang="en-US" dirty="0" smtClean="0"/>
              <a:t>打印机</a:t>
            </a:r>
            <a:endParaRPr lang="en-US" altLang="zh-CN" dirty="0" smtClean="0"/>
          </a:p>
          <a:p>
            <a:r>
              <a:rPr lang="zh-CN" altLang="en-US" dirty="0" smtClean="0"/>
              <a:t>数字制造平台访问终端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连接数字制造平台的客户端计算机（监控、下订单）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内线电话</a:t>
            </a:r>
            <a:endParaRPr lang="en-US" altLang="zh-CN" dirty="0" smtClean="0"/>
          </a:p>
          <a:p>
            <a:r>
              <a:rPr lang="zh-CN" altLang="en-US" dirty="0" smtClean="0"/>
              <a:t>互动终端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展示及留言用的</a:t>
            </a:r>
            <a:r>
              <a:rPr lang="en-US" altLang="zh-CN" dirty="0" smtClean="0"/>
              <a:t>iPad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5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创意氛围营造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入口处地板上铺设功能区导引图（可以用贴纸，也可在地板上铺设显示屏动态呈现）</a:t>
            </a:r>
            <a:endParaRPr lang="en-US" altLang="zh-CN" dirty="0" smtClean="0"/>
          </a:p>
          <a:p>
            <a:r>
              <a:rPr lang="zh-CN" altLang="en-US" dirty="0" smtClean="0"/>
              <a:t>创意装饰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122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28461357"/>
              </p:ext>
            </p:extLst>
          </p:nvPr>
        </p:nvGraphicFramePr>
        <p:xfrm>
          <a:off x="1524000" y="182187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清华大学三创交叉融合空间建设核心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87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H="1" flipV="1">
            <a:off x="4562764" y="2022763"/>
            <a:ext cx="1911927" cy="109912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197600" y="3145075"/>
            <a:ext cx="277091" cy="167630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2728537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27782" y="2022763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梦想实现者</a:t>
            </a:r>
            <a:endParaRPr lang="zh-CN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42546" y="4821381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梦想</a:t>
            </a:r>
            <a:r>
              <a:rPr lang="zh-CN" altLang="en-US" sz="1200" dirty="0" smtClean="0"/>
              <a:t>家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500581" y="4821380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梦想助推者</a:t>
            </a:r>
            <a:endParaRPr lang="zh-CN" alt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888182" y="2872509"/>
            <a:ext cx="1154545" cy="554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三创导师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创空间组织</a:t>
            </a:r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236907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三创空间</a:t>
            </a:r>
            <a:r>
              <a:rPr lang="zh-CN" altLang="en-US" dirty="0"/>
              <a:t>组织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64994976"/>
              </p:ext>
            </p:extLst>
          </p:nvPr>
        </p:nvGraphicFramePr>
        <p:xfrm>
          <a:off x="304800" y="1397000"/>
          <a:ext cx="8534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38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我的空间，我做主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开放空间：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中心室内视觉系统及导引标识系统设计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交叉结合人因工程、心理学、室内设计、色彩等专业知识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需要对新大楼空间内部结构进行建模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工业工程系张伟老师、美术学院付志勇老师、美院校友李久太老师等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中心文化墙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邀请中心教师职工设计制作，协同美术学院、新闻学院等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嵌入显示屏，播放全球最新咨询及最新学生作品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利用精雕机、激光切割机等数控加工设备制作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左晶老师、李睿老师等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智能空间管理系统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门禁系统、预约管理系统、资源使用监控系统、室内环境控制系统等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邀请中心教师职工，协同创新社、天空工厂等学生社团进行联合开发</a:t>
            </a:r>
            <a:endParaRPr lang="en-US" altLang="zh-CN" dirty="0" smtClean="0"/>
          </a:p>
          <a:p>
            <a:pPr lvl="1"/>
            <a:r>
              <a:rPr lang="zh-CN" altLang="en-US" dirty="0"/>
              <a:t>外立</a:t>
            </a:r>
            <a:r>
              <a:rPr lang="zh-CN" altLang="en-US" dirty="0" smtClean="0"/>
              <a:t>面、大堂、走廊等室内外公共空间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邀请美术学院马泉老师共同设计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716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2223</TotalTime>
  <Words>1972</Words>
  <Application>Microsoft Office PowerPoint</Application>
  <PresentationFormat>On-screen Show (4:3)</PresentationFormat>
  <Paragraphs>465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Times New Roman</vt:lpstr>
      <vt:lpstr>Office Theme</vt:lpstr>
      <vt:lpstr>清华大学三创交叉融合空间架构图</vt:lpstr>
      <vt:lpstr>活动形式</vt:lpstr>
      <vt:lpstr>高度互动性</vt:lpstr>
      <vt:lpstr>设备与设施完善</vt:lpstr>
      <vt:lpstr>创意氛围营造</vt:lpstr>
      <vt:lpstr>清华大学三创交叉融合空间建设核心</vt:lpstr>
      <vt:lpstr>三创空间组织架构</vt:lpstr>
      <vt:lpstr>三创空间组织架构</vt:lpstr>
      <vt:lpstr>我的空间，我做主</vt:lpstr>
      <vt:lpstr>总体规划思路——三位同构</vt:lpstr>
      <vt:lpstr>总体规划思路——三位同构</vt:lpstr>
      <vt:lpstr>总体规划思路——三位同构</vt:lpstr>
      <vt:lpstr>总体规划思路——三位同构</vt:lpstr>
      <vt:lpstr>总体规划思路——三位同构</vt:lpstr>
      <vt:lpstr>PowerPoint Presentation</vt:lpstr>
      <vt:lpstr>PowerPoint Presentation</vt:lpstr>
      <vt:lpstr>PowerPoint Presentation</vt:lpstr>
      <vt:lpstr>从创意到实现的系列教学活动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王德宇</dc:creator>
  <cp:lastModifiedBy>Woody Wang</cp:lastModifiedBy>
  <cp:revision>235</cp:revision>
  <dcterms:created xsi:type="dcterms:W3CDTF">2014-03-18T23:49:17Z</dcterms:created>
  <dcterms:modified xsi:type="dcterms:W3CDTF">2014-08-01T00:37:00Z</dcterms:modified>
</cp:coreProperties>
</file>