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997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48" y="2165240"/>
            <a:ext cx="6681480" cy="2669216"/>
          </a:xfrm>
        </p:spPr>
        <p:txBody>
          <a:bodyPr anchor="b">
            <a:normAutofit/>
          </a:bodyPr>
          <a:lstStyle>
            <a:lvl1pPr algn="r">
              <a:defRPr sz="485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48" y="4834459"/>
            <a:ext cx="6681480" cy="1549267"/>
          </a:xfrm>
        </p:spPr>
        <p:txBody>
          <a:bodyPr anchor="t">
            <a:normAutofit/>
          </a:bodyPr>
          <a:lstStyle>
            <a:lvl1pPr marL="0" indent="0" algn="r">
              <a:buNone/>
              <a:defRPr sz="1984" cap="all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5281" y="6471223"/>
            <a:ext cx="1417359" cy="41648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448" y="6471223"/>
            <a:ext cx="4597733" cy="416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1739" y="6471223"/>
            <a:ext cx="488189" cy="41648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5217107"/>
            <a:ext cx="9088041" cy="624724"/>
          </a:xfrm>
        </p:spPr>
        <p:txBody>
          <a:bodyPr anchor="b">
            <a:normAutofit/>
          </a:bodyPr>
          <a:lstStyle>
            <a:lvl1pPr algn="l">
              <a:defRPr sz="2205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182" y="1027481"/>
            <a:ext cx="8018860" cy="34888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2" y="5841831"/>
            <a:ext cx="9088041" cy="54422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0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5" y="671974"/>
            <a:ext cx="9088040" cy="3443851"/>
          </a:xfrm>
        </p:spPr>
        <p:txBody>
          <a:bodyPr anchor="ctr">
            <a:normAutofit/>
          </a:bodyPr>
          <a:lstStyle>
            <a:lvl1pPr algn="l">
              <a:defRPr sz="3527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4" y="4787794"/>
            <a:ext cx="9088040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4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194" y="79158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5246" y="303320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027924" y="671974"/>
            <a:ext cx="8291647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025" y="3695841"/>
            <a:ext cx="8040062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14" y="4787794"/>
            <a:ext cx="9088041" cy="1595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3" y="3628432"/>
            <a:ext cx="9088042" cy="1619080"/>
          </a:xfrm>
        </p:spPr>
        <p:txBody>
          <a:bodyPr anchor="b">
            <a:normAutofit/>
          </a:bodyPr>
          <a:lstStyle>
            <a:lvl1pPr algn="l">
              <a:defRPr sz="3086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5247512"/>
            <a:ext cx="9088043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194" y="79158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5246" y="3033208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27924" y="671974"/>
            <a:ext cx="8291647" cy="3023869"/>
          </a:xfrm>
        </p:spPr>
        <p:txBody>
          <a:bodyPr anchor="ctr">
            <a:normAutofit/>
          </a:bodyPr>
          <a:lstStyle>
            <a:lvl1pPr algn="l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591" y="4283816"/>
            <a:ext cx="9088042" cy="97995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5263774"/>
            <a:ext cx="9088042" cy="111995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2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57" y="671974"/>
            <a:ext cx="9088042" cy="302386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6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057" y="3863834"/>
            <a:ext cx="9088042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056" y="4787794"/>
            <a:ext cx="9088042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591" y="671973"/>
            <a:ext cx="9088041" cy="1605265"/>
          </a:xfrm>
        </p:spPr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5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2207" y="671971"/>
            <a:ext cx="1960424" cy="5711756"/>
          </a:xfrm>
        </p:spPr>
        <p:txBody>
          <a:bodyPr vert="eaVert"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671971"/>
            <a:ext cx="7004148" cy="571175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98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门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" y="0"/>
            <a:ext cx="10662113" cy="755967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" y="0"/>
            <a:ext cx="10691812" cy="1190500"/>
          </a:xfrm>
          <a:prstGeom prst="rect">
            <a:avLst/>
          </a:prstGeom>
          <a:solidFill>
            <a:srgbClr val="74348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6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3" y="4610468"/>
            <a:ext cx="10685120" cy="2949208"/>
            <a:chOff x="2" y="4182533"/>
            <a:chExt cx="9899799" cy="2675468"/>
          </a:xfrm>
        </p:grpSpPr>
        <p:sp>
          <p:nvSpPr>
            <p:cNvPr id="8" name="矩形 7"/>
            <p:cNvSpPr/>
            <p:nvPr userDrawn="1"/>
          </p:nvSpPr>
          <p:spPr>
            <a:xfrm>
              <a:off x="2" y="6138001"/>
              <a:ext cx="5760000" cy="720000"/>
            </a:xfrm>
            <a:prstGeom prst="rect">
              <a:avLst/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299801" y="4182533"/>
              <a:ext cx="3600000" cy="2675467"/>
            </a:xfrm>
            <a:prstGeom prst="rect">
              <a:avLst/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60"/>
            </a:p>
          </p:txBody>
        </p:sp>
        <p:sp>
          <p:nvSpPr>
            <p:cNvPr id="10" name="平行四边形 9"/>
            <p:cNvSpPr/>
            <p:nvPr userDrawn="1"/>
          </p:nvSpPr>
          <p:spPr>
            <a:xfrm>
              <a:off x="3635777" y="4182533"/>
              <a:ext cx="5279624" cy="2675468"/>
            </a:xfrm>
            <a:prstGeom prst="parallelogram">
              <a:avLst>
                <a:gd name="adj" fmla="val 95514"/>
              </a:avLst>
            </a:prstGeom>
            <a:solidFill>
              <a:srgbClr val="74348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960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6008914" y="5235775"/>
            <a:ext cx="4478695" cy="1926668"/>
          </a:xfrm>
        </p:spPr>
        <p:txBody>
          <a:bodyPr anchor="t">
            <a:noAutofit/>
          </a:bodyPr>
          <a:lstStyle>
            <a:lvl1pPr marL="0" indent="0" algn="ctr">
              <a:buNone/>
              <a:defRPr sz="8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ctr">
              <a:buNone/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ctr"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ctr"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86408" y="154749"/>
            <a:ext cx="6310738" cy="852657"/>
            <a:chOff x="433157" y="154749"/>
            <a:chExt cx="6310738" cy="852657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57" y="225570"/>
              <a:ext cx="725014" cy="73936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036" y="215643"/>
              <a:ext cx="1253647" cy="759211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 userDrawn="1"/>
          </p:nvGrpSpPr>
          <p:grpSpPr>
            <a:xfrm>
              <a:off x="2923548" y="154749"/>
              <a:ext cx="3820347" cy="852657"/>
              <a:chOff x="2727553" y="171661"/>
              <a:chExt cx="3539564" cy="773515"/>
            </a:xfrm>
          </p:grpSpPr>
          <p:sp>
            <p:nvSpPr>
              <p:cNvPr id="15" name="文本框 14"/>
              <p:cNvSpPr txBox="1"/>
              <p:nvPr userDrawn="1"/>
            </p:nvSpPr>
            <p:spPr>
              <a:xfrm>
                <a:off x="2727553" y="171661"/>
                <a:ext cx="3455056" cy="53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基础工业训练中心</a:t>
                </a:r>
                <a:endParaRPr lang="zh-CN" altLang="en-US" sz="32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 userDrawn="1"/>
            </p:nvSpPr>
            <p:spPr>
              <a:xfrm>
                <a:off x="2812061" y="693888"/>
                <a:ext cx="3455056" cy="25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dirty="0" smtClean="0">
                    <a:latin typeface="Abadi MT Condensed Extra Bold" panose="020B0A06030101010103" pitchFamily="34" charset="0"/>
                    <a:ea typeface="华文新魏" panose="02010800040101010101" pitchFamily="2" charset="-122"/>
                  </a:rPr>
                  <a:t>Fundamental Industry Training Center</a:t>
                </a:r>
                <a:endParaRPr lang="zh-CN" altLang="en-US" sz="1200" b="0" dirty="0">
                  <a:latin typeface="Abadi MT Condensed Extra Bold" panose="020B0A06030101010103" pitchFamily="34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20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86408" y="1920909"/>
            <a:ext cx="8781922" cy="2306910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3972" indent="0">
              <a:lnSpc>
                <a:spcPct val="150000"/>
              </a:lnSpc>
              <a:buNone/>
              <a:defRPr sz="6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07943" indent="0">
              <a:lnSpc>
                <a:spcPct val="150000"/>
              </a:lnSpc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11915" indent="0">
              <a:lnSpc>
                <a:spcPct val="150000"/>
              </a:lnSpc>
              <a:buNone/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15887" indent="0">
              <a:lnSpc>
                <a:spcPct val="150000"/>
              </a:lnSpc>
              <a:buNone/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1250302" y="4958226"/>
            <a:ext cx="3739210" cy="1416638"/>
          </a:xfrm>
        </p:spPr>
        <p:txBody>
          <a:bodyPr anchor="t">
            <a:noAutofit/>
          </a:bodyPr>
          <a:lstStyle>
            <a:lvl1pPr marL="0" indent="0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03972" indent="0">
              <a:buNone/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07943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11915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15887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5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3" y="3647098"/>
            <a:ext cx="9088041" cy="1619080"/>
          </a:xfrm>
        </p:spPr>
        <p:txBody>
          <a:bodyPr anchor="b">
            <a:normAutofit/>
          </a:bodyPr>
          <a:lstStyle>
            <a:lvl1pPr algn="l">
              <a:defRPr sz="3527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5266178"/>
            <a:ext cx="9088041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 cap="all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2361234"/>
            <a:ext cx="4458486" cy="402249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147" y="2361234"/>
            <a:ext cx="4458486" cy="402249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330" y="2445229"/>
            <a:ext cx="413992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1" y="3163865"/>
            <a:ext cx="4458486" cy="321985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8576" y="2445229"/>
            <a:ext cx="41140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146" y="3163865"/>
            <a:ext cx="4458486" cy="321985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671973"/>
            <a:ext cx="9088041" cy="1605265"/>
          </a:xfrm>
        </p:spPr>
        <p:txBody>
          <a:bodyPr>
            <a:normAutofit/>
          </a:bodyPr>
          <a:lstStyle>
            <a:lvl1pPr>
              <a:defRPr sz="352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7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74" y="1717261"/>
            <a:ext cx="3347517" cy="1586597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560" y="671972"/>
            <a:ext cx="5411356" cy="5711754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874" y="3303859"/>
            <a:ext cx="3347517" cy="2034581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" y="0"/>
            <a:ext cx="10662114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3" y="1913257"/>
            <a:ext cx="4790741" cy="1511935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0497" y="1007957"/>
            <a:ext cx="3742135" cy="5039783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353" y="3425192"/>
            <a:ext cx="4790741" cy="2015913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671973"/>
            <a:ext cx="9088041" cy="16052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2361234"/>
            <a:ext cx="9088041" cy="402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7987" y="6471223"/>
            <a:ext cx="1417359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591" y="6471223"/>
            <a:ext cx="7004296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4444" y="6471223"/>
            <a:ext cx="488189" cy="4164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4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l" defTabSz="503972" rtl="0" eaLnBrk="1" latinLnBrk="0" hangingPunct="1">
        <a:spcBef>
          <a:spcPct val="0"/>
        </a:spcBef>
        <a:buNone/>
        <a:defRPr sz="3527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0"/>
        </a:spcBef>
        <a:spcAft>
          <a:spcPts val="1102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B643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创</a:t>
            </a:r>
            <a:r>
              <a:rPr lang="zh-CN" altLang="en-US" dirty="0" smtClean="0"/>
              <a:t>客交叉融合空间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 smtClean="0"/>
              <a:t>王德宇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93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0FFC8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134</TotalTime>
  <Words>9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华文新魏</vt:lpstr>
      <vt:lpstr>宋体</vt:lpstr>
      <vt:lpstr>微软雅黑</vt:lpstr>
      <vt:lpstr>Abadi MT Condensed Extra Bold</vt:lpstr>
      <vt:lpstr>Arial</vt:lpstr>
      <vt:lpstr>Calibri</vt:lpstr>
      <vt:lpstr>Calibri Light</vt:lpstr>
      <vt:lpstr>天体</vt:lpstr>
      <vt:lpstr>PowerPoint 演示文稿</vt:lpstr>
    </vt:vector>
  </TitlesOfParts>
  <Company>清华大学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13</cp:revision>
  <dcterms:created xsi:type="dcterms:W3CDTF">2016-02-26T06:30:31Z</dcterms:created>
  <dcterms:modified xsi:type="dcterms:W3CDTF">2016-02-26T08:44:55Z</dcterms:modified>
</cp:coreProperties>
</file>