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2" r:id="rId1"/>
  </p:sldMasterIdLst>
  <p:sldIdLst>
    <p:sldId id="256" r:id="rId2"/>
  </p:sldIdLst>
  <p:sldSz cx="10691813" cy="7559675"/>
  <p:notesSz cx="6858000" cy="9144000"/>
  <p:defaultTextStyle>
    <a:defPPr>
      <a:defRPr lang="en-US"/>
    </a:defPPr>
    <a:lvl1pPr marL="0" algn="l" defTabSz="497754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1pPr>
    <a:lvl2pPr marL="497754" algn="l" defTabSz="497754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2pPr>
    <a:lvl3pPr marL="995507" algn="l" defTabSz="497754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3pPr>
    <a:lvl4pPr marL="1493261" algn="l" defTabSz="497754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4pPr>
    <a:lvl5pPr marL="1991015" algn="l" defTabSz="497754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5pPr>
    <a:lvl6pPr marL="2488768" algn="l" defTabSz="497754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6pPr>
    <a:lvl7pPr marL="2986522" algn="l" defTabSz="497754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7pPr>
    <a:lvl8pPr marL="3484275" algn="l" defTabSz="497754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8pPr>
    <a:lvl9pPr marL="3982029" algn="l" defTabSz="497754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34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43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49974" cy="7559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8448" y="2165240"/>
            <a:ext cx="6681480" cy="2669216"/>
          </a:xfrm>
        </p:spPr>
        <p:txBody>
          <a:bodyPr anchor="b">
            <a:normAutofit/>
          </a:bodyPr>
          <a:lstStyle>
            <a:lvl1pPr algn="r">
              <a:defRPr sz="485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448" y="4834459"/>
            <a:ext cx="6681480" cy="1549267"/>
          </a:xfrm>
        </p:spPr>
        <p:txBody>
          <a:bodyPr anchor="t">
            <a:normAutofit/>
          </a:bodyPr>
          <a:lstStyle>
            <a:lvl1pPr marL="0" indent="0" algn="r">
              <a:buNone/>
              <a:defRPr sz="1984" cap="all">
                <a:solidFill>
                  <a:schemeClr val="tx1"/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95281" y="6471223"/>
            <a:ext cx="1417359" cy="41648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08448" y="6471223"/>
            <a:ext cx="4597733" cy="41648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01739" y="6471223"/>
            <a:ext cx="488189" cy="416482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156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8" y="0"/>
            <a:ext cx="10662114" cy="7559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592" y="5217107"/>
            <a:ext cx="9088041" cy="624724"/>
          </a:xfrm>
        </p:spPr>
        <p:txBody>
          <a:bodyPr anchor="b">
            <a:normAutofit/>
          </a:bodyPr>
          <a:lstStyle>
            <a:lvl1pPr algn="l">
              <a:defRPr sz="2205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69182" y="1027481"/>
            <a:ext cx="8018860" cy="3488800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764"/>
            </a:lvl1pPr>
          </a:lstStyle>
          <a:p>
            <a:pPr marL="0" lvl="0" indent="0" algn="ctr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592" y="5841831"/>
            <a:ext cx="9088041" cy="544226"/>
          </a:xfrm>
        </p:spPr>
        <p:txBody>
          <a:bodyPr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700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8" y="0"/>
            <a:ext cx="10662114" cy="7559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595" y="671974"/>
            <a:ext cx="9088040" cy="3443851"/>
          </a:xfrm>
        </p:spPr>
        <p:txBody>
          <a:bodyPr anchor="ctr">
            <a:normAutofit/>
          </a:bodyPr>
          <a:lstStyle>
            <a:lvl1pPr algn="l">
              <a:defRPr sz="3527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594" y="4787794"/>
            <a:ext cx="9088040" cy="1595931"/>
          </a:xfrm>
        </p:spPr>
        <p:txBody>
          <a:bodyPr anchor="ctr">
            <a:normAutofit/>
          </a:bodyPr>
          <a:lstStyle>
            <a:lvl1pPr marL="0" indent="0" algn="l">
              <a:buNone/>
              <a:defRPr sz="2205">
                <a:solidFill>
                  <a:schemeClr val="tx1"/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741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8" y="0"/>
            <a:ext cx="10662114" cy="75596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93194" y="791588"/>
            <a:ext cx="534730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81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045246" y="3033208"/>
            <a:ext cx="534730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81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027924" y="671974"/>
            <a:ext cx="8291647" cy="3023869"/>
          </a:xfrm>
        </p:spPr>
        <p:txBody>
          <a:bodyPr anchor="ctr">
            <a:normAutofit/>
          </a:bodyPr>
          <a:lstStyle>
            <a:lvl1pPr algn="l">
              <a:defRPr sz="3527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56025" y="3695841"/>
            <a:ext cx="8040062" cy="419982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764"/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514" y="4787794"/>
            <a:ext cx="9088041" cy="1595931"/>
          </a:xfrm>
        </p:spPr>
        <p:txBody>
          <a:bodyPr anchor="ctr">
            <a:normAutofit/>
          </a:bodyPr>
          <a:lstStyle>
            <a:lvl1pPr marL="0" indent="0" algn="l">
              <a:buNone/>
              <a:defRPr sz="2205">
                <a:solidFill>
                  <a:schemeClr val="tx1"/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86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8" y="0"/>
            <a:ext cx="10662114" cy="7559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593" y="3628432"/>
            <a:ext cx="9088042" cy="1619080"/>
          </a:xfrm>
        </p:spPr>
        <p:txBody>
          <a:bodyPr anchor="b">
            <a:normAutofit/>
          </a:bodyPr>
          <a:lstStyle>
            <a:lvl1pPr algn="l">
              <a:defRPr sz="3086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591" y="5247512"/>
            <a:ext cx="9088043" cy="948432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/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170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8" y="0"/>
            <a:ext cx="10662114" cy="75596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93194" y="791588"/>
            <a:ext cx="534730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81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045246" y="3033208"/>
            <a:ext cx="534730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81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027924" y="671974"/>
            <a:ext cx="8291647" cy="3023869"/>
          </a:xfrm>
        </p:spPr>
        <p:txBody>
          <a:bodyPr anchor="ctr">
            <a:normAutofit/>
          </a:bodyPr>
          <a:lstStyle>
            <a:lvl1pPr algn="l">
              <a:defRPr sz="3527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4591" y="4283816"/>
            <a:ext cx="9088042" cy="979958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205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591" y="5263774"/>
            <a:ext cx="9088042" cy="1119952"/>
          </a:xfrm>
        </p:spPr>
        <p:txBody>
          <a:bodyPr anchor="t">
            <a:normAutofit/>
          </a:bodyPr>
          <a:lstStyle>
            <a:lvl1pPr marL="0" indent="0" algn="l">
              <a:buNone/>
              <a:defRPr sz="1764">
                <a:solidFill>
                  <a:schemeClr val="tx1"/>
                </a:solidFill>
              </a:defRPr>
            </a:lvl1pPr>
            <a:lvl2pPr marL="5039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220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8" y="0"/>
            <a:ext cx="10662114" cy="7559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057" y="671974"/>
            <a:ext cx="9088042" cy="302386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086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43057" y="3863834"/>
            <a:ext cx="9088042" cy="92396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205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056" y="4787794"/>
            <a:ext cx="9088042" cy="1595931"/>
          </a:xfrm>
        </p:spPr>
        <p:txBody>
          <a:bodyPr anchor="t">
            <a:normAutofit/>
          </a:bodyPr>
          <a:lstStyle>
            <a:lvl1pPr marL="0" indent="0" algn="l">
              <a:buNone/>
              <a:defRPr sz="1764">
                <a:solidFill>
                  <a:schemeClr val="tx1"/>
                </a:solidFill>
              </a:defRPr>
            </a:lvl1pPr>
            <a:lvl2pPr marL="5039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9112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8" y="0"/>
            <a:ext cx="10662114" cy="7559675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34591" y="671973"/>
            <a:ext cx="9088041" cy="1605265"/>
          </a:xfrm>
        </p:spPr>
        <p:txBody>
          <a:bodyPr>
            <a:normAutofit/>
          </a:bodyPr>
          <a:lstStyle>
            <a:lvl1pPr>
              <a:defRPr sz="3086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7512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8" y="0"/>
            <a:ext cx="10662114" cy="7559675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62207" y="671971"/>
            <a:ext cx="1960424" cy="5711756"/>
          </a:xfrm>
        </p:spPr>
        <p:txBody>
          <a:bodyPr vert="eaVert">
            <a:normAutofit/>
          </a:bodyPr>
          <a:lstStyle>
            <a:lvl1pPr>
              <a:defRPr sz="3086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591" y="671971"/>
            <a:ext cx="7004148" cy="5711754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4984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门牌"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2" y="0"/>
            <a:ext cx="10691812" cy="1440000"/>
          </a:xfrm>
          <a:prstGeom prst="rect">
            <a:avLst/>
          </a:prstGeom>
          <a:solidFill>
            <a:srgbClr val="74348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960"/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3" y="4610468"/>
            <a:ext cx="10685120" cy="2949208"/>
            <a:chOff x="2" y="4182533"/>
            <a:chExt cx="9899799" cy="2675468"/>
          </a:xfrm>
        </p:grpSpPr>
        <p:sp>
          <p:nvSpPr>
            <p:cNvPr id="8" name="矩形 7"/>
            <p:cNvSpPr/>
            <p:nvPr userDrawn="1"/>
          </p:nvSpPr>
          <p:spPr>
            <a:xfrm>
              <a:off x="2" y="6138001"/>
              <a:ext cx="5760000" cy="720000"/>
            </a:xfrm>
            <a:prstGeom prst="rect">
              <a:avLst/>
            </a:prstGeom>
            <a:solidFill>
              <a:srgbClr val="743481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60"/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6299801" y="4182533"/>
              <a:ext cx="3600000" cy="2675467"/>
            </a:xfrm>
            <a:prstGeom prst="rect">
              <a:avLst/>
            </a:prstGeom>
            <a:solidFill>
              <a:srgbClr val="743481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60"/>
            </a:p>
          </p:txBody>
        </p:sp>
        <p:sp>
          <p:nvSpPr>
            <p:cNvPr id="10" name="平行四边形 9"/>
            <p:cNvSpPr/>
            <p:nvPr userDrawn="1"/>
          </p:nvSpPr>
          <p:spPr>
            <a:xfrm>
              <a:off x="3635777" y="4182533"/>
              <a:ext cx="5279624" cy="2675468"/>
            </a:xfrm>
            <a:prstGeom prst="parallelogram">
              <a:avLst>
                <a:gd name="adj" fmla="val 95514"/>
              </a:avLst>
            </a:prstGeom>
            <a:solidFill>
              <a:srgbClr val="743481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960"/>
            </a:p>
          </p:txBody>
        </p:sp>
      </p:grpSp>
      <p:sp>
        <p:nvSpPr>
          <p:cNvPr id="12" name="文本占位符 11"/>
          <p:cNvSpPr>
            <a:spLocks noGrp="1"/>
          </p:cNvSpPr>
          <p:nvPr>
            <p:ph type="body" sz="quarter" idx="13"/>
          </p:nvPr>
        </p:nvSpPr>
        <p:spPr>
          <a:xfrm>
            <a:off x="5589038" y="5235775"/>
            <a:ext cx="5318448" cy="1926668"/>
          </a:xfrm>
        </p:spPr>
        <p:txBody>
          <a:bodyPr anchor="t">
            <a:noAutofit/>
          </a:bodyPr>
          <a:lstStyle>
            <a:lvl1pPr marL="0" indent="0" algn="ctr">
              <a:buNone/>
              <a:defRPr sz="8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7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 algn="ctr">
              <a:buNone/>
              <a:defRPr sz="6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71600" indent="0" algn="ctr">
              <a:buNone/>
              <a:defRPr sz="6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 algn="ctr">
              <a:buNone/>
              <a:defRPr sz="6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886408" y="127772"/>
            <a:ext cx="9601201" cy="1031819"/>
            <a:chOff x="433157" y="17560"/>
            <a:chExt cx="9601201" cy="1031819"/>
          </a:xfrm>
        </p:grpSpPr>
        <p:pic>
          <p:nvPicPr>
            <p:cNvPr id="14" name="图片 13"/>
            <p:cNvPicPr>
              <a:picLocks noChangeAspect="1"/>
            </p:cNvPicPr>
            <p:nvPr userDrawn="1"/>
          </p:nvPicPr>
          <p:blipFill>
            <a:blip r:embed="rId3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157" y="225570"/>
              <a:ext cx="725014" cy="739360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 userDrawn="1"/>
          </p:nvPicPr>
          <p:blipFill>
            <a:blip r:embed="rId4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4036" y="215643"/>
              <a:ext cx="1253647" cy="759211"/>
            </a:xfrm>
            <a:prstGeom prst="rect">
              <a:avLst/>
            </a:prstGeom>
          </p:spPr>
        </p:pic>
        <p:grpSp>
          <p:nvGrpSpPr>
            <p:cNvPr id="18" name="组合 17"/>
            <p:cNvGrpSpPr/>
            <p:nvPr userDrawn="1"/>
          </p:nvGrpSpPr>
          <p:grpSpPr>
            <a:xfrm>
              <a:off x="2923548" y="17560"/>
              <a:ext cx="7110810" cy="1031819"/>
              <a:chOff x="2727553" y="47205"/>
              <a:chExt cx="6588189" cy="936048"/>
            </a:xfrm>
          </p:grpSpPr>
          <p:sp>
            <p:nvSpPr>
              <p:cNvPr id="15" name="文本框 14"/>
              <p:cNvSpPr txBox="1"/>
              <p:nvPr userDrawn="1"/>
            </p:nvSpPr>
            <p:spPr>
              <a:xfrm>
                <a:off x="2727553" y="47205"/>
                <a:ext cx="6588189" cy="753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800" dirty="0" smtClean="0">
                    <a:solidFill>
                      <a:schemeClr val="bg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基础工业训练中心</a:t>
                </a:r>
                <a:endParaRPr lang="zh-CN" altLang="en-US" sz="4800" dirty="0">
                  <a:solidFill>
                    <a:schemeClr val="bg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17" name="文本框 16"/>
              <p:cNvSpPr txBox="1"/>
              <p:nvPr userDrawn="1"/>
            </p:nvSpPr>
            <p:spPr>
              <a:xfrm>
                <a:off x="2824411" y="731965"/>
                <a:ext cx="3455056" cy="251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0" dirty="0" smtClean="0">
                    <a:solidFill>
                      <a:schemeClr val="bg1"/>
                    </a:solidFill>
                    <a:latin typeface="Abadi MT Condensed Extra Bold" panose="020B0A06030101010103" pitchFamily="34" charset="0"/>
                    <a:ea typeface="华文新魏" panose="02010800040101010101" pitchFamily="2" charset="-122"/>
                  </a:rPr>
                  <a:t>Fundamental Industry Training Center</a:t>
                </a:r>
                <a:endParaRPr lang="zh-CN" altLang="en-US" sz="1200" b="0" dirty="0">
                  <a:solidFill>
                    <a:schemeClr val="bg1"/>
                  </a:solidFill>
                  <a:latin typeface="Abadi MT Condensed Extra Bold" panose="020B0A06030101010103" pitchFamily="34" charset="0"/>
                  <a:ea typeface="华文新魏" panose="02010800040101010101" pitchFamily="2" charset="-122"/>
                </a:endParaRPr>
              </a:p>
            </p:txBody>
          </p:sp>
        </p:grpSp>
      </p:grpSp>
      <p:sp>
        <p:nvSpPr>
          <p:cNvPr id="20" name="文本占位符 19"/>
          <p:cNvSpPr>
            <a:spLocks noGrp="1"/>
          </p:cNvSpPr>
          <p:nvPr>
            <p:ph type="body" sz="quarter" idx="14"/>
          </p:nvPr>
        </p:nvSpPr>
        <p:spPr>
          <a:xfrm>
            <a:off x="886408" y="2065307"/>
            <a:ext cx="8781922" cy="2306910"/>
          </a:xfrm>
        </p:spPr>
        <p:txBody>
          <a:bodyPr anchor="t">
            <a:noAutofit/>
          </a:bodyPr>
          <a:lstStyle>
            <a:lvl1pPr marL="0" indent="0">
              <a:lnSpc>
                <a:spcPct val="150000"/>
              </a:lnSpc>
              <a:buNone/>
              <a:defRPr sz="8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03972" indent="0">
              <a:lnSpc>
                <a:spcPct val="150000"/>
              </a:lnSpc>
              <a:buNone/>
              <a:defRPr sz="72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007943" indent="0">
              <a:lnSpc>
                <a:spcPct val="150000"/>
              </a:lnSpc>
              <a:buNone/>
              <a:defRPr sz="6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11915" indent="0">
              <a:lnSpc>
                <a:spcPct val="150000"/>
              </a:lnSpc>
              <a:buNone/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15887" indent="0">
              <a:lnSpc>
                <a:spcPct val="150000"/>
              </a:lnSpc>
              <a:buNone/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5"/>
          </p:nvPr>
        </p:nvSpPr>
        <p:spPr>
          <a:xfrm>
            <a:off x="3030495" y="5414157"/>
            <a:ext cx="2121117" cy="1416638"/>
          </a:xfrm>
        </p:spPr>
        <p:txBody>
          <a:bodyPr anchor="t">
            <a:noAutofit/>
          </a:bodyPr>
          <a:lstStyle>
            <a:lvl1pPr marL="0" indent="0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03972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007943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11915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15887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文本框 2"/>
          <p:cNvSpPr txBox="1"/>
          <p:nvPr userDrawn="1"/>
        </p:nvSpPr>
        <p:spPr>
          <a:xfrm>
            <a:off x="886408" y="5414157"/>
            <a:ext cx="2130705" cy="19389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lvl="0" indent="0" defTabSz="503972">
              <a:spcBef>
                <a:spcPts val="0"/>
              </a:spcBef>
              <a:spcAft>
                <a:spcPts val="1102"/>
              </a:spcAft>
              <a:buClr>
                <a:schemeClr val="tx1"/>
              </a:buClr>
              <a:buSzPct val="100000"/>
              <a:buFont typeface="Arial"/>
              <a:buNone/>
              <a:defRPr sz="4000" cap="none"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03972" lvl="1" indent="0" defTabSz="503972">
              <a:spcBef>
                <a:spcPts val="0"/>
              </a:spcBef>
              <a:spcAft>
                <a:spcPts val="1102"/>
              </a:spcAft>
              <a:buClr>
                <a:schemeClr val="tx1"/>
              </a:buClr>
              <a:buSzPct val="100000"/>
              <a:buFont typeface="Arial"/>
              <a:buNone/>
              <a:defRPr sz="3600" cap="none"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007943" lvl="2" indent="0" defTabSz="503972">
              <a:spcBef>
                <a:spcPts val="0"/>
              </a:spcBef>
              <a:spcAft>
                <a:spcPts val="1102"/>
              </a:spcAft>
              <a:buClr>
                <a:schemeClr val="tx1"/>
              </a:buClr>
              <a:buSzPct val="100000"/>
              <a:buFont typeface="Arial"/>
              <a:buNone/>
              <a:defRPr sz="3200" cap="none"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11915" lvl="3" indent="0" defTabSz="503972">
              <a:spcBef>
                <a:spcPts val="0"/>
              </a:spcBef>
              <a:spcAft>
                <a:spcPts val="1102"/>
              </a:spcAft>
              <a:buClr>
                <a:schemeClr val="tx1"/>
              </a:buClr>
              <a:buSzPct val="100000"/>
              <a:buFont typeface="Arial"/>
              <a:buNone/>
              <a:defRPr sz="2800" cap="none"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15887" lvl="4" indent="0" defTabSz="503972">
              <a:spcBef>
                <a:spcPts val="0"/>
              </a:spcBef>
              <a:spcAft>
                <a:spcPts val="1102"/>
              </a:spcAft>
              <a:buClr>
                <a:schemeClr val="tx1"/>
              </a:buClr>
              <a:buSzPct val="100000"/>
              <a:buFont typeface="Arial"/>
              <a:buNone/>
              <a:defRPr sz="2800" cap="none"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771844" indent="-251986" defTabSz="503972">
              <a:spcBef>
                <a:spcPts val="0"/>
              </a:spcBef>
              <a:spcAft>
                <a:spcPts val="1102"/>
              </a:spcAft>
              <a:buClr>
                <a:schemeClr val="tx1"/>
              </a:buClr>
              <a:buSzPct val="100000"/>
              <a:buFont typeface="Arial"/>
              <a:buChar char="•"/>
              <a:defRPr sz="1323" cap="none">
                <a:effectLst/>
              </a:defRPr>
            </a:lvl6pPr>
            <a:lvl7pPr marL="3275815" indent="-251986" defTabSz="503972">
              <a:spcBef>
                <a:spcPts val="0"/>
              </a:spcBef>
              <a:spcAft>
                <a:spcPts val="1102"/>
              </a:spcAft>
              <a:buClr>
                <a:schemeClr val="tx1"/>
              </a:buClr>
              <a:buSzPct val="100000"/>
              <a:buFont typeface="Arial"/>
              <a:buChar char="•"/>
              <a:defRPr sz="1323" cap="none">
                <a:effectLst/>
              </a:defRPr>
            </a:lvl7pPr>
            <a:lvl8pPr marL="3779787" indent="-251986" defTabSz="503972">
              <a:spcBef>
                <a:spcPts val="0"/>
              </a:spcBef>
              <a:spcAft>
                <a:spcPts val="1102"/>
              </a:spcAft>
              <a:buClr>
                <a:schemeClr val="tx1"/>
              </a:buClr>
              <a:buSzPct val="100000"/>
              <a:buFont typeface="Arial"/>
              <a:buChar char="•"/>
              <a:defRPr sz="1323" cap="none">
                <a:effectLst/>
              </a:defRPr>
            </a:lvl8pPr>
            <a:lvl9pPr marL="4283758" indent="-251986" defTabSz="503972">
              <a:spcBef>
                <a:spcPts val="0"/>
              </a:spcBef>
              <a:spcAft>
                <a:spcPts val="1102"/>
              </a:spcAft>
              <a:buClr>
                <a:schemeClr val="tx1"/>
              </a:buClr>
              <a:buSzPct val="100000"/>
              <a:buFont typeface="Arial"/>
              <a:buChar char="•"/>
              <a:defRPr sz="1323" cap="none">
                <a:effectLst/>
              </a:defRPr>
            </a:lvl9pPr>
          </a:lstStyle>
          <a:p>
            <a:pPr lvl="0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安全责任人：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590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8" y="0"/>
            <a:ext cx="10662114" cy="7559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86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153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8" y="0"/>
            <a:ext cx="10662114" cy="7559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593" y="3647098"/>
            <a:ext cx="9088041" cy="1619080"/>
          </a:xfrm>
        </p:spPr>
        <p:txBody>
          <a:bodyPr anchor="b">
            <a:normAutofit/>
          </a:bodyPr>
          <a:lstStyle>
            <a:lvl1pPr algn="l">
              <a:defRPr sz="3527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592" y="5266178"/>
            <a:ext cx="9088041" cy="948432"/>
          </a:xfrm>
        </p:spPr>
        <p:txBody>
          <a:bodyPr anchor="t">
            <a:normAutofit/>
          </a:bodyPr>
          <a:lstStyle>
            <a:lvl1pPr marL="0" indent="0" algn="l">
              <a:buNone/>
              <a:defRPr sz="1984" cap="all">
                <a:solidFill>
                  <a:schemeClr val="tx1"/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642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8" y="0"/>
            <a:ext cx="10662114" cy="7559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592" y="2361234"/>
            <a:ext cx="4458486" cy="402249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4147" y="2361234"/>
            <a:ext cx="4458486" cy="402249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186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8" y="0"/>
            <a:ext cx="10662114" cy="7559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52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330" y="2445229"/>
            <a:ext cx="4139924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591" y="3163865"/>
            <a:ext cx="4458486" cy="321985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8576" y="2445229"/>
            <a:ext cx="4114056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4146" y="3163865"/>
            <a:ext cx="4458486" cy="321985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322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8" y="0"/>
            <a:ext cx="10662114" cy="7559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592" y="671973"/>
            <a:ext cx="9088041" cy="1605265"/>
          </a:xfrm>
        </p:spPr>
        <p:txBody>
          <a:bodyPr>
            <a:normAutofit/>
          </a:bodyPr>
          <a:lstStyle>
            <a:lvl1pPr>
              <a:defRPr sz="352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174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8" y="0"/>
            <a:ext cx="10662114" cy="755967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774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8" y="0"/>
            <a:ext cx="10662114" cy="7559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874" y="1717261"/>
            <a:ext cx="3347517" cy="1586597"/>
          </a:xfrm>
        </p:spPr>
        <p:txBody>
          <a:bodyPr anchor="b">
            <a:normAutofit/>
          </a:bodyPr>
          <a:lstStyle>
            <a:lvl1pPr algn="l">
              <a:defRPr sz="2646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6560" y="671972"/>
            <a:ext cx="5411356" cy="5711754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9874" y="3303859"/>
            <a:ext cx="3347517" cy="2034581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371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8" y="0"/>
            <a:ext cx="10662114" cy="7559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53" y="1913257"/>
            <a:ext cx="4790741" cy="1511935"/>
          </a:xfrm>
        </p:spPr>
        <p:txBody>
          <a:bodyPr anchor="b">
            <a:normAutofit/>
          </a:bodyPr>
          <a:lstStyle>
            <a:lvl1pPr algn="l">
              <a:defRPr sz="2646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80497" y="1007957"/>
            <a:ext cx="3742135" cy="5039783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764" dirty="0"/>
            </a:lvl1pPr>
          </a:lstStyle>
          <a:p>
            <a:pPr marL="0" lvl="0" indent="0" algn="ctr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353" y="3425192"/>
            <a:ext cx="4790741" cy="2015913"/>
          </a:xfrm>
        </p:spPr>
        <p:txBody>
          <a:bodyPr anchor="t">
            <a:normAutofit/>
          </a:bodyPr>
          <a:lstStyle>
            <a:lvl1pPr marL="0" indent="0">
              <a:buNone/>
              <a:defRPr sz="1764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93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591" y="671973"/>
            <a:ext cx="9088041" cy="160526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591" y="2361234"/>
            <a:ext cx="9088041" cy="4022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7987" y="6471223"/>
            <a:ext cx="1417359" cy="4164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4591" y="6471223"/>
            <a:ext cx="7004296" cy="4164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34444" y="6471223"/>
            <a:ext cx="488189" cy="4164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164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  <p:sldLayoutId id="2147483759" r:id="rId17"/>
    <p:sldLayoutId id="2147483760" r:id="rId18"/>
  </p:sldLayoutIdLst>
  <p:txStyles>
    <p:titleStyle>
      <a:lvl1pPr algn="l" defTabSz="503972" rtl="0" eaLnBrk="1" latinLnBrk="0" hangingPunct="1">
        <a:spcBef>
          <a:spcPct val="0"/>
        </a:spcBef>
        <a:buNone/>
        <a:defRPr sz="3527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14982" indent="-314982" algn="l" defTabSz="503972" rtl="0" eaLnBrk="1" latinLnBrk="0" hangingPunct="1">
        <a:spcBef>
          <a:spcPts val="0"/>
        </a:spcBef>
        <a:spcAft>
          <a:spcPts val="1102"/>
        </a:spcAft>
        <a:buClr>
          <a:schemeClr val="tx1"/>
        </a:buClr>
        <a:buSzPct val="100000"/>
        <a:buFont typeface="Arial"/>
        <a:buChar char="•"/>
        <a:defRPr sz="1984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818954" indent="-314982" algn="l" defTabSz="503972" rtl="0" eaLnBrk="1" latinLnBrk="0" hangingPunct="1">
        <a:spcBef>
          <a:spcPts val="0"/>
        </a:spcBef>
        <a:spcAft>
          <a:spcPts val="1102"/>
        </a:spcAft>
        <a:buClr>
          <a:schemeClr val="tx1"/>
        </a:buClr>
        <a:buSzPct val="100000"/>
        <a:buFont typeface="Arial"/>
        <a:buChar char="•"/>
        <a:defRPr sz="1764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322925" indent="-314982" algn="l" defTabSz="503972" rtl="0" eaLnBrk="1" latinLnBrk="0" hangingPunct="1">
        <a:spcBef>
          <a:spcPts val="0"/>
        </a:spcBef>
        <a:spcAft>
          <a:spcPts val="1102"/>
        </a:spcAft>
        <a:buClr>
          <a:schemeClr val="tx1"/>
        </a:buClr>
        <a:buSzPct val="100000"/>
        <a:buFont typeface="Arial"/>
        <a:buChar char="•"/>
        <a:defRPr sz="154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0904" indent="-188989" algn="l" defTabSz="503972" rtl="0" eaLnBrk="1" latinLnBrk="0" hangingPunct="1">
        <a:spcBef>
          <a:spcPts val="0"/>
        </a:spcBef>
        <a:spcAft>
          <a:spcPts val="1102"/>
        </a:spcAft>
        <a:buClr>
          <a:schemeClr val="tx1"/>
        </a:buClr>
        <a:buSzPct val="100000"/>
        <a:buFont typeface="Arial"/>
        <a:buChar char="•"/>
        <a:defRPr sz="132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204876" indent="-188989" algn="l" defTabSz="503972" rtl="0" eaLnBrk="1" latinLnBrk="0" hangingPunct="1">
        <a:spcBef>
          <a:spcPts val="0"/>
        </a:spcBef>
        <a:spcAft>
          <a:spcPts val="1102"/>
        </a:spcAft>
        <a:buClr>
          <a:schemeClr val="tx1"/>
        </a:buClr>
        <a:buSzPct val="100000"/>
        <a:buFont typeface="Arial"/>
        <a:buChar char="•"/>
        <a:defRPr sz="132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771844" indent="-251986" algn="l" defTabSz="503972" rtl="0" eaLnBrk="1" latinLnBrk="0" hangingPunct="1">
        <a:spcBef>
          <a:spcPts val="0"/>
        </a:spcBef>
        <a:spcAft>
          <a:spcPts val="1102"/>
        </a:spcAft>
        <a:buClr>
          <a:schemeClr val="tx1"/>
        </a:buClr>
        <a:buSzPct val="100000"/>
        <a:buFont typeface="Arial"/>
        <a:buChar char="•"/>
        <a:defRPr sz="132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ts val="0"/>
        </a:spcBef>
        <a:spcAft>
          <a:spcPts val="1102"/>
        </a:spcAft>
        <a:buClr>
          <a:schemeClr val="tx1"/>
        </a:buClr>
        <a:buSzPct val="100000"/>
        <a:buFont typeface="Arial"/>
        <a:buChar char="•"/>
        <a:defRPr sz="132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ts val="0"/>
        </a:spcBef>
        <a:spcAft>
          <a:spcPts val="1102"/>
        </a:spcAft>
        <a:buClr>
          <a:schemeClr val="tx1"/>
        </a:buClr>
        <a:buSzPct val="100000"/>
        <a:buFont typeface="Arial"/>
        <a:buChar char="•"/>
        <a:defRPr sz="132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ts val="0"/>
        </a:spcBef>
        <a:spcAft>
          <a:spcPts val="1102"/>
        </a:spcAft>
        <a:buClr>
          <a:schemeClr val="tx1"/>
        </a:buClr>
        <a:buSzPct val="100000"/>
        <a:buFont typeface="Arial"/>
        <a:buChar char="•"/>
        <a:defRPr sz="132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smtClean="0"/>
              <a:t>BD222-2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数字化制造车间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 smtClean="0"/>
              <a:t>张三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69376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天体">
      <a:dk1>
        <a:sysClr val="windowText" lastClr="000000"/>
      </a:dk1>
      <a:lt1>
        <a:sysClr val="window" lastClr="F0FFC8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天体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烟灰色玻璃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TM03457452[[fn=天体]]</Template>
  <TotalTime>146</TotalTime>
  <Words>6</Words>
  <Application>Microsoft Office PowerPoint</Application>
  <PresentationFormat>自定义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华文新魏</vt:lpstr>
      <vt:lpstr>宋体</vt:lpstr>
      <vt:lpstr>微软雅黑</vt:lpstr>
      <vt:lpstr>Abadi MT Condensed Extra Bold</vt:lpstr>
      <vt:lpstr>Arial</vt:lpstr>
      <vt:lpstr>Calibri</vt:lpstr>
      <vt:lpstr>Calibri Light</vt:lpstr>
      <vt:lpstr>天体</vt:lpstr>
      <vt:lpstr>PowerPoint 演示文稿</vt:lpstr>
    </vt:vector>
  </TitlesOfParts>
  <Company>清华大学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Woody Wang</dc:creator>
  <cp:lastModifiedBy>Woody Wang</cp:lastModifiedBy>
  <cp:revision>21</cp:revision>
  <dcterms:created xsi:type="dcterms:W3CDTF">2016-02-26T06:30:31Z</dcterms:created>
  <dcterms:modified xsi:type="dcterms:W3CDTF">2016-02-26T09:21:08Z</dcterms:modified>
</cp:coreProperties>
</file>