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6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item.jd.com/1016320826.html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item.jd.com/928354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hyperlink" Target="http://item.jd.com/988849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28512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比例尺：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1:50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74962" y="758942"/>
            <a:ext cx="495687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折叠</a:t>
            </a:r>
            <a:r>
              <a:rPr lang="zh-CN" altLang="en-US" sz="1200" dirty="0" smtClean="0"/>
              <a:t>桌：</a:t>
            </a:r>
            <a:r>
              <a:rPr lang="en-US" altLang="zh-CN" sz="1200" dirty="0" smtClean="0"/>
              <a:t>	</a:t>
            </a:r>
            <a:r>
              <a:rPr lang="zh-CN" altLang="en-US" sz="1200" dirty="0" smtClean="0"/>
              <a:t>尼德，</a:t>
            </a:r>
            <a:r>
              <a:rPr lang="en-US" altLang="zh-CN" sz="1200" dirty="0" smtClean="0"/>
              <a:t>209.00</a:t>
            </a:r>
            <a:r>
              <a:rPr lang="zh-CN" altLang="en-US" sz="1200" dirty="0" smtClean="0"/>
              <a:t>，京东，</a:t>
            </a:r>
            <a:r>
              <a:rPr lang="en-US" altLang="zh-CN" sz="1200" dirty="0">
                <a:hlinkClick r:id="rId2"/>
              </a:rPr>
              <a:t>http://item.jd.com/928354.html</a:t>
            </a:r>
            <a:endParaRPr lang="en-US" altLang="zh-CN" sz="1200" dirty="0" smtClean="0"/>
          </a:p>
          <a:p>
            <a:r>
              <a:rPr lang="en-US" altLang="zh-CN" sz="1200" dirty="0" smtClean="0"/>
              <a:t>		x2=418.00</a:t>
            </a:r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圆凳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	</a:t>
            </a:r>
            <a:r>
              <a:rPr lang="zh-CN" altLang="en-US" sz="1200" dirty="0" smtClean="0"/>
              <a:t>玛留斯，</a:t>
            </a:r>
            <a:r>
              <a:rPr lang="en-US" altLang="zh-CN" sz="1200" dirty="0" smtClean="0"/>
              <a:t>29.90</a:t>
            </a:r>
            <a:r>
              <a:rPr lang="zh-CN" altLang="en-US" sz="1200" dirty="0"/>
              <a:t>，宜家，产品货</a:t>
            </a:r>
            <a:r>
              <a:rPr lang="zh-CN" altLang="en-US" sz="1200" dirty="0" smtClean="0"/>
              <a:t>号：</a:t>
            </a:r>
            <a:r>
              <a:rPr lang="en-US" altLang="zh-CN" sz="1200" dirty="0" smtClean="0"/>
              <a:t>301.840.50</a:t>
            </a:r>
          </a:p>
          <a:p>
            <a:r>
              <a:rPr lang="en-US" altLang="zh-CN" sz="1200" dirty="0" smtClean="0"/>
              <a:t>		x15=448.50</a:t>
            </a:r>
            <a:endParaRPr lang="en-US" altLang="zh-CN" sz="1200" dirty="0" smtClean="0"/>
          </a:p>
          <a:p>
            <a:r>
              <a:rPr lang="en-US" altLang="zh-CN" sz="1200" dirty="0" smtClean="0"/>
              <a:t>5</a:t>
            </a:r>
            <a:r>
              <a:rPr lang="zh-CN" altLang="en-US" sz="1200" dirty="0" smtClean="0"/>
              <a:t>橱柜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	</a:t>
            </a:r>
            <a:r>
              <a:rPr lang="zh-CN" altLang="en-US" sz="1200" dirty="0" smtClean="0"/>
              <a:t>一延米</a:t>
            </a:r>
            <a:r>
              <a:rPr lang="zh-CN" altLang="en-US" sz="1200" dirty="0" smtClean="0"/>
              <a:t>约</a:t>
            </a:r>
            <a:r>
              <a:rPr lang="en-US" altLang="zh-CN" sz="1200" dirty="0" smtClean="0"/>
              <a:t>1500.00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smtClean="0"/>
              <a:t>	x2=3000.00</a:t>
            </a:r>
            <a:endParaRPr lang="en-US" altLang="zh-CN" sz="1200" dirty="0" smtClean="0"/>
          </a:p>
          <a:p>
            <a:r>
              <a:rPr lang="en-US" altLang="zh-CN" sz="1200" dirty="0"/>
              <a:t>	</a:t>
            </a:r>
            <a:r>
              <a:rPr lang="en-US" altLang="zh-CN" sz="1200" dirty="0" smtClean="0"/>
              <a:t>	</a:t>
            </a:r>
            <a:r>
              <a:rPr lang="zh-CN" altLang="en-US" sz="1200" dirty="0" smtClean="0"/>
              <a:t>总计</a:t>
            </a:r>
            <a:r>
              <a:rPr lang="en-US" altLang="zh-CN" sz="1200" dirty="0" smtClean="0"/>
              <a:t>3866.50</a:t>
            </a:r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咖啡磨：</a:t>
            </a:r>
            <a:r>
              <a:rPr lang="en-US" altLang="zh-CN" sz="1200" dirty="0" smtClean="0"/>
              <a:t>	</a:t>
            </a:r>
            <a:r>
              <a:rPr lang="zh-CN" altLang="en-US" sz="1200" dirty="0" smtClean="0"/>
              <a:t>泰摩，</a:t>
            </a:r>
            <a:r>
              <a:rPr lang="en-US" altLang="zh-CN" sz="1200" dirty="0" smtClean="0"/>
              <a:t>158.00</a:t>
            </a:r>
            <a:r>
              <a:rPr lang="zh-CN" altLang="en-US" sz="1200" dirty="0" smtClean="0"/>
              <a:t>，京东，</a:t>
            </a:r>
            <a:r>
              <a:rPr lang="en-US" altLang="zh-CN" sz="1200" dirty="0" smtClean="0">
                <a:hlinkClick r:id="rId3"/>
              </a:rPr>
              <a:t>http</a:t>
            </a:r>
            <a:r>
              <a:rPr lang="en-US" altLang="zh-CN" sz="1200" dirty="0">
                <a:hlinkClick r:id="rId3"/>
              </a:rPr>
              <a:t>://</a:t>
            </a:r>
            <a:r>
              <a:rPr lang="en-US" altLang="zh-CN" sz="1200" dirty="0" smtClean="0">
                <a:hlinkClick r:id="rId3"/>
              </a:rPr>
              <a:t>item.jd.com/1016320826.html</a:t>
            </a:r>
            <a:endParaRPr lang="en-US" altLang="zh-CN" sz="1200" dirty="0" smtClean="0"/>
          </a:p>
          <a:p>
            <a:r>
              <a:rPr lang="zh-CN" altLang="en-US" sz="1200" dirty="0"/>
              <a:t>咖啡</a:t>
            </a:r>
            <a:r>
              <a:rPr lang="zh-CN" altLang="en-US" sz="1200" dirty="0" smtClean="0"/>
              <a:t>机：</a:t>
            </a:r>
            <a:r>
              <a:rPr lang="en-US" altLang="zh-CN" sz="1200" dirty="0" smtClean="0"/>
              <a:t>	</a:t>
            </a:r>
            <a:r>
              <a:rPr lang="zh-CN" altLang="en-US" sz="1200" dirty="0" smtClean="0"/>
              <a:t>飞利浦，</a:t>
            </a:r>
            <a:r>
              <a:rPr lang="en-US" altLang="zh-CN" sz="1200" dirty="0" smtClean="0"/>
              <a:t>299.00</a:t>
            </a:r>
            <a:r>
              <a:rPr lang="zh-CN" altLang="en-US" sz="1200" dirty="0" smtClean="0"/>
              <a:t>，京东，</a:t>
            </a:r>
            <a:r>
              <a:rPr lang="en-US" altLang="zh-CN" sz="1200" dirty="0">
                <a:hlinkClick r:id="rId4"/>
              </a:rPr>
              <a:t> http://</a:t>
            </a:r>
            <a:r>
              <a:rPr lang="en-US" altLang="zh-CN" sz="1200" dirty="0" smtClean="0">
                <a:hlinkClick r:id="rId4"/>
              </a:rPr>
              <a:t>item.jd.com/988849.html</a:t>
            </a:r>
            <a:endParaRPr lang="en-US" altLang="zh-CN" sz="1200" dirty="0" smtClean="0"/>
          </a:p>
          <a:p>
            <a:r>
              <a:rPr lang="en-US" altLang="zh-CN" sz="1200" dirty="0"/>
              <a:t>	</a:t>
            </a:r>
            <a:r>
              <a:rPr lang="en-US" altLang="zh-CN" sz="1200" dirty="0" smtClean="0"/>
              <a:t>	</a:t>
            </a:r>
            <a:r>
              <a:rPr lang="zh-CN" altLang="en-US" sz="1200" dirty="0" smtClean="0"/>
              <a:t>总计：</a:t>
            </a:r>
            <a:r>
              <a:rPr lang="en-US" altLang="zh-CN" sz="1200" dirty="0" smtClean="0"/>
              <a:t>4323.50</a:t>
            </a:r>
            <a:endParaRPr lang="en-US" altLang="zh-CN" sz="1200" dirty="0"/>
          </a:p>
        </p:txBody>
      </p:sp>
      <p:pic>
        <p:nvPicPr>
          <p:cNvPr id="2" name="图片 1" descr="【尼德电脑桌】尼德 亚当系列E1级环保钢架折叠餐桌子家用AC5BW-E1(120*60)柚木面白框图片-京东 - 枫树极速浏览器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3" t="29523" r="35505" b="11751"/>
          <a:stretch/>
        </p:blipFill>
        <p:spPr>
          <a:xfrm>
            <a:off x="5220071" y="3218691"/>
            <a:ext cx="2038929" cy="1586277"/>
          </a:xfrm>
          <a:prstGeom prst="rect">
            <a:avLst/>
          </a:prstGeom>
        </p:spPr>
      </p:pic>
      <p:pic>
        <p:nvPicPr>
          <p:cNvPr id="1026" name="Picture 2" descr="E:\Downloads\ma-liu-si-deng__0084459_PE211162_S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130" y="3400080"/>
            <a:ext cx="1115033" cy="111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【飞利浦HD7447/20】飞利浦（PHILIPS） HD7447/20 滴漏式咖啡机图片-京东 - 枫树极速浏览器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4" t="21633" r="43853" b="5385"/>
          <a:stretch/>
        </p:blipFill>
        <p:spPr>
          <a:xfrm>
            <a:off x="7364885" y="4842406"/>
            <a:ext cx="1347347" cy="1970970"/>
          </a:xfrm>
          <a:prstGeom prst="rect">
            <a:avLst/>
          </a:prstGeom>
        </p:spPr>
      </p:pic>
      <p:pic>
        <p:nvPicPr>
          <p:cNvPr id="8" name="图片 7" descr="泰摩(TIMEMORE) 家用手摇磨豆机铸铁磨豆机 咖啡豆研磨器 陶瓷磨芯磨豆机图片-京东 - 枫树极速浏览器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9" t="19699" r="36055" b="8864"/>
          <a:stretch/>
        </p:blipFill>
        <p:spPr>
          <a:xfrm>
            <a:off x="5292080" y="5163574"/>
            <a:ext cx="1356296" cy="1329993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77306" y="977619"/>
            <a:ext cx="4360622" cy="4944796"/>
            <a:chOff x="77306" y="977619"/>
            <a:chExt cx="4360622" cy="4944796"/>
          </a:xfrm>
        </p:grpSpPr>
        <p:sp>
          <p:nvSpPr>
            <p:cNvPr id="4" name="矩形 3"/>
            <p:cNvSpPr/>
            <p:nvPr/>
          </p:nvSpPr>
          <p:spPr>
            <a:xfrm>
              <a:off x="769528" y="980696"/>
              <a:ext cx="2894400" cy="48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69528" y="980696"/>
              <a:ext cx="864000" cy="86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服务器机柜</a:t>
              </a:r>
              <a:endParaRPr lang="zh-CN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饼形 6"/>
            <p:cNvSpPr/>
            <p:nvPr/>
          </p:nvSpPr>
          <p:spPr>
            <a:xfrm>
              <a:off x="2889928" y="2219096"/>
              <a:ext cx="1548000" cy="1548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03928" y="5084696"/>
              <a:ext cx="360000" cy="79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水池</a:t>
              </a:r>
              <a:endParaRPr lang="zh-CN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242918" y="5876696"/>
              <a:ext cx="6624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门</a:t>
              </a:r>
            </a:p>
          </p:txBody>
        </p:sp>
        <p:sp>
          <p:nvSpPr>
            <p:cNvPr id="22" name="矩形 21"/>
            <p:cNvSpPr/>
            <p:nvPr/>
          </p:nvSpPr>
          <p:spPr>
            <a:xfrm rot="16200000">
              <a:off x="481527" y="2354691"/>
              <a:ext cx="1152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电脑</a:t>
              </a:r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桌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 rot="5400000">
              <a:off x="1893959" y="1922643"/>
              <a:ext cx="1584112" cy="1152062"/>
              <a:chOff x="3194740" y="2394084"/>
              <a:chExt cx="1584112" cy="1152062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554844" y="2757418"/>
                <a:ext cx="864000" cy="43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120x60</a:t>
                </a:r>
                <a:r>
                  <a:rPr lang="zh-CN" altLang="en-US" sz="1400" dirty="0" smtClea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折叠桌</a:t>
                </a:r>
                <a:endParaRPr lang="zh-CN" altLang="en-US" sz="14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58834" y="2394084"/>
                <a:ext cx="288000" cy="288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622365" y="2394084"/>
                <a:ext cx="288000" cy="288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4058835" y="3258146"/>
                <a:ext cx="288000" cy="288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622365" y="3258146"/>
                <a:ext cx="288000" cy="288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490852" y="2829418"/>
                <a:ext cx="288000" cy="288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194740" y="2829418"/>
                <a:ext cx="288000" cy="288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8" name="矩形 37"/>
            <p:cNvSpPr/>
            <p:nvPr/>
          </p:nvSpPr>
          <p:spPr>
            <a:xfrm rot="16200000">
              <a:off x="607528" y="4741668"/>
              <a:ext cx="648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储</a:t>
              </a:r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物柜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303928" y="4436985"/>
              <a:ext cx="360000" cy="64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橱柜</a:t>
              </a:r>
            </a:p>
          </p:txBody>
        </p:sp>
        <p:grpSp>
          <p:nvGrpSpPr>
            <p:cNvPr id="45" name="组合 44"/>
            <p:cNvGrpSpPr/>
            <p:nvPr/>
          </p:nvGrpSpPr>
          <p:grpSpPr>
            <a:xfrm rot="5400000">
              <a:off x="1537231" y="4083081"/>
              <a:ext cx="1584112" cy="1152062"/>
              <a:chOff x="3194740" y="2394084"/>
              <a:chExt cx="1584112" cy="1152062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3554844" y="2757418"/>
                <a:ext cx="864000" cy="43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120x60</a:t>
                </a:r>
                <a:r>
                  <a:rPr lang="zh-CN" altLang="en-US" sz="1400" dirty="0" smtClea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折叠桌</a:t>
                </a:r>
                <a:endParaRPr lang="zh-CN" altLang="en-US" sz="14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4058834" y="2394084"/>
                <a:ext cx="288000" cy="288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3622365" y="2394084"/>
                <a:ext cx="288000" cy="288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4058835" y="3258146"/>
                <a:ext cx="288000" cy="288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3622365" y="3258146"/>
                <a:ext cx="288000" cy="288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4490852" y="2829418"/>
                <a:ext cx="288000" cy="288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3194740" y="2829418"/>
                <a:ext cx="288000" cy="288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4" name="矩形 33"/>
            <p:cNvSpPr/>
            <p:nvPr/>
          </p:nvSpPr>
          <p:spPr>
            <a:xfrm rot="16200000">
              <a:off x="1414330" y="3585799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椅</a:t>
              </a:r>
              <a:endParaRPr lang="zh-CN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747299" y="977619"/>
              <a:ext cx="10800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银幕</a:t>
              </a:r>
              <a:endParaRPr lang="zh-CN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 rot="16200000">
              <a:off x="481527" y="3506691"/>
              <a:ext cx="1152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电脑</a:t>
              </a:r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桌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16200000">
              <a:off x="1414330" y="2462691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椅</a:t>
              </a:r>
              <a:endParaRPr lang="zh-CN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7306" y="37994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移除</a:t>
              </a:r>
              <a:endParaRPr lang="en-US" altLang="zh-CN" sz="1200" dirty="0"/>
            </a:p>
          </p:txBody>
        </p:sp>
        <p:cxnSp>
          <p:nvCxnSpPr>
            <p:cNvPr id="10" name="直接连接符 9"/>
            <p:cNvCxnSpPr>
              <a:stCxn id="55" idx="0"/>
              <a:endCxn id="21" idx="1"/>
            </p:cNvCxnSpPr>
            <p:nvPr/>
          </p:nvCxnSpPr>
          <p:spPr>
            <a:xfrm flipV="1">
              <a:off x="323528" y="3457784"/>
              <a:ext cx="446000" cy="3416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 rot="16200000">
              <a:off x="607528" y="5390696"/>
              <a:ext cx="648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储</a:t>
              </a:r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物柜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69528" y="3342584"/>
              <a:ext cx="144000" cy="230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 rot="5400000">
              <a:off x="3267928" y="2066690"/>
              <a:ext cx="720000" cy="7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云监控电视</a:t>
              </a:r>
              <a:endParaRPr lang="zh-CN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72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28512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比例尺：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1:50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932040" y="1196927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顶灯：</a:t>
            </a:r>
            <a:r>
              <a:rPr lang="zh-CN" altLang="en-US" sz="1200" dirty="0" smtClean="0"/>
              <a:t>保留现有灯具，</a:t>
            </a:r>
            <a:r>
              <a:rPr lang="en-US" altLang="zh-CN" sz="1200" dirty="0" smtClean="0"/>
              <a:t>x2</a:t>
            </a:r>
          </a:p>
          <a:p>
            <a:r>
              <a:rPr lang="zh-CN" altLang="en-US" sz="1200" dirty="0" smtClean="0"/>
              <a:t>壁灯：</a:t>
            </a:r>
            <a:r>
              <a:rPr lang="en-US" altLang="zh-CN" sz="1200" dirty="0" smtClean="0"/>
              <a:t>14W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1.2</a:t>
            </a:r>
            <a:r>
              <a:rPr lang="en-US" altLang="zh-CN" sz="1200" dirty="0" smtClean="0"/>
              <a:t>m</a:t>
            </a:r>
            <a:r>
              <a:rPr lang="zh-CN" altLang="en-US" sz="1200" dirty="0" smtClean="0"/>
              <a:t>，暖光，</a:t>
            </a:r>
            <a:r>
              <a:rPr lang="en-US" altLang="zh-CN" sz="1200" dirty="0" smtClean="0"/>
              <a:t>x4</a:t>
            </a:r>
          </a:p>
        </p:txBody>
      </p:sp>
      <p:grpSp>
        <p:nvGrpSpPr>
          <p:cNvPr id="129" name="组合 128"/>
          <p:cNvGrpSpPr/>
          <p:nvPr/>
        </p:nvGrpSpPr>
        <p:grpSpPr>
          <a:xfrm>
            <a:off x="77306" y="977619"/>
            <a:ext cx="4360622" cy="4944796"/>
            <a:chOff x="77306" y="977619"/>
            <a:chExt cx="4360622" cy="4944796"/>
          </a:xfrm>
        </p:grpSpPr>
        <p:sp>
          <p:nvSpPr>
            <p:cNvPr id="130" name="矩形 129"/>
            <p:cNvSpPr/>
            <p:nvPr/>
          </p:nvSpPr>
          <p:spPr>
            <a:xfrm>
              <a:off x="769528" y="980696"/>
              <a:ext cx="2894400" cy="48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769528" y="980696"/>
              <a:ext cx="864000" cy="86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服务器机柜</a:t>
              </a:r>
              <a:endParaRPr lang="zh-CN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饼形 131"/>
            <p:cNvSpPr/>
            <p:nvPr/>
          </p:nvSpPr>
          <p:spPr>
            <a:xfrm>
              <a:off x="2889928" y="2219096"/>
              <a:ext cx="1548000" cy="1548000"/>
            </a:xfrm>
            <a:prstGeom prst="pie">
              <a:avLst>
                <a:gd name="adj1" fmla="val 0"/>
                <a:gd name="adj2" fmla="val 5400000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3303928" y="5084696"/>
              <a:ext cx="360000" cy="79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水池</a:t>
              </a:r>
              <a:endParaRPr lang="zh-CN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2242918" y="5876696"/>
              <a:ext cx="6624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门</a:t>
              </a:r>
            </a:p>
          </p:txBody>
        </p:sp>
        <p:sp>
          <p:nvSpPr>
            <p:cNvPr id="135" name="矩形 134"/>
            <p:cNvSpPr/>
            <p:nvPr/>
          </p:nvSpPr>
          <p:spPr>
            <a:xfrm rot="16200000">
              <a:off x="481527" y="2354691"/>
              <a:ext cx="1152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电脑</a:t>
              </a:r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桌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36" name="组合 135"/>
            <p:cNvGrpSpPr/>
            <p:nvPr/>
          </p:nvGrpSpPr>
          <p:grpSpPr>
            <a:xfrm rot="5400000">
              <a:off x="1893959" y="1922643"/>
              <a:ext cx="1584112" cy="1152062"/>
              <a:chOff x="3194740" y="2394084"/>
              <a:chExt cx="1584112" cy="1152062"/>
            </a:xfrm>
          </p:grpSpPr>
          <p:sp>
            <p:nvSpPr>
              <p:cNvPr id="156" name="矩形 155"/>
              <p:cNvSpPr/>
              <p:nvPr/>
            </p:nvSpPr>
            <p:spPr>
              <a:xfrm>
                <a:off x="3554844" y="2757418"/>
                <a:ext cx="864000" cy="43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120x60</a:t>
                </a:r>
                <a:r>
                  <a:rPr lang="zh-CN" altLang="en-US" sz="1400" dirty="0" smtClea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折叠桌</a:t>
                </a:r>
                <a:endParaRPr lang="zh-CN" altLang="en-US" sz="14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4058834" y="2394084"/>
                <a:ext cx="288000" cy="288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3622365" y="2394084"/>
                <a:ext cx="288000" cy="288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4058835" y="3258146"/>
                <a:ext cx="288000" cy="288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0" name="椭圆 159"/>
              <p:cNvSpPr/>
              <p:nvPr/>
            </p:nvSpPr>
            <p:spPr>
              <a:xfrm>
                <a:off x="3622365" y="3258146"/>
                <a:ext cx="288000" cy="288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4490852" y="2829418"/>
                <a:ext cx="288000" cy="288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3194740" y="2829418"/>
                <a:ext cx="288000" cy="288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37" name="矩形 136"/>
            <p:cNvSpPr/>
            <p:nvPr/>
          </p:nvSpPr>
          <p:spPr>
            <a:xfrm rot="16200000">
              <a:off x="607528" y="4741668"/>
              <a:ext cx="648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储</a:t>
              </a:r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物柜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3303928" y="4436985"/>
              <a:ext cx="360000" cy="64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橱柜</a:t>
              </a:r>
            </a:p>
          </p:txBody>
        </p:sp>
        <p:grpSp>
          <p:nvGrpSpPr>
            <p:cNvPr id="139" name="组合 138"/>
            <p:cNvGrpSpPr/>
            <p:nvPr/>
          </p:nvGrpSpPr>
          <p:grpSpPr>
            <a:xfrm rot="5400000">
              <a:off x="1537231" y="4083081"/>
              <a:ext cx="1584112" cy="1152062"/>
              <a:chOff x="3194740" y="2394084"/>
              <a:chExt cx="1584112" cy="1152062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3554844" y="2757418"/>
                <a:ext cx="864000" cy="43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120x60</a:t>
                </a:r>
                <a:r>
                  <a:rPr lang="zh-CN" altLang="en-US" sz="1400" dirty="0" smtClea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折叠桌</a:t>
                </a:r>
                <a:endParaRPr lang="zh-CN" altLang="en-US" sz="14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4058834" y="2394084"/>
                <a:ext cx="288000" cy="288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3622365" y="2394084"/>
                <a:ext cx="288000" cy="288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4058835" y="3258146"/>
                <a:ext cx="288000" cy="288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3622365" y="3258146"/>
                <a:ext cx="288000" cy="288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4490852" y="2829418"/>
                <a:ext cx="288000" cy="288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3194740" y="2829418"/>
                <a:ext cx="288000" cy="288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40" name="矩形 139"/>
            <p:cNvSpPr/>
            <p:nvPr/>
          </p:nvSpPr>
          <p:spPr>
            <a:xfrm rot="16200000">
              <a:off x="1414330" y="3585799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椅</a:t>
              </a:r>
              <a:endParaRPr lang="zh-CN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1747299" y="977619"/>
              <a:ext cx="1080000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银幕</a:t>
              </a:r>
              <a:endParaRPr lang="zh-CN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 rot="16200000">
              <a:off x="481527" y="3506691"/>
              <a:ext cx="1152000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电脑</a:t>
              </a:r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桌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 rot="16200000">
              <a:off x="1414330" y="2462691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椅</a:t>
              </a:r>
              <a:endParaRPr lang="zh-CN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7306" y="37994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移除</a:t>
              </a:r>
              <a:endParaRPr lang="en-US" altLang="zh-CN" sz="1200" dirty="0"/>
            </a:p>
          </p:txBody>
        </p:sp>
        <p:cxnSp>
          <p:nvCxnSpPr>
            <p:cNvPr id="145" name="直接连接符 144"/>
            <p:cNvCxnSpPr>
              <a:stCxn id="144" idx="0"/>
              <a:endCxn id="147" idx="1"/>
            </p:cNvCxnSpPr>
            <p:nvPr/>
          </p:nvCxnSpPr>
          <p:spPr>
            <a:xfrm flipV="1">
              <a:off x="323528" y="3457784"/>
              <a:ext cx="446000" cy="3416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 145"/>
            <p:cNvSpPr/>
            <p:nvPr/>
          </p:nvSpPr>
          <p:spPr>
            <a:xfrm rot="16200000">
              <a:off x="607528" y="5390696"/>
              <a:ext cx="648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储</a:t>
              </a:r>
              <a:r>
                <a:rPr lang="zh-CN" altLang="en-US" sz="12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物柜</a:t>
              </a:r>
              <a:endPara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769528" y="3342584"/>
              <a:ext cx="144000" cy="230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 rot="5400000">
              <a:off x="3267928" y="2066690"/>
              <a:ext cx="720000" cy="7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云监控电视</a:t>
              </a:r>
              <a:endParaRPr lang="zh-CN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769528" y="980696"/>
            <a:ext cx="4712320" cy="4896000"/>
            <a:chOff x="472306" y="980728"/>
            <a:chExt cx="4712320" cy="4896000"/>
          </a:xfrm>
        </p:grpSpPr>
        <p:sp>
          <p:nvSpPr>
            <p:cNvPr id="10" name="矩形 9"/>
            <p:cNvSpPr/>
            <p:nvPr/>
          </p:nvSpPr>
          <p:spPr>
            <a:xfrm>
              <a:off x="472306" y="980728"/>
              <a:ext cx="2894400" cy="489600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968677" y="1842415"/>
              <a:ext cx="4215949" cy="3147186"/>
              <a:chOff x="968677" y="1842415"/>
              <a:chExt cx="4215949" cy="3147186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861674" y="1842415"/>
                <a:ext cx="72000" cy="86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902718" y="1842415"/>
                <a:ext cx="72000" cy="86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968677" y="1842415"/>
                <a:ext cx="72000" cy="86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16" name="直接连接符 15"/>
              <p:cNvCxnSpPr>
                <a:stCxn id="56" idx="3"/>
                <a:endCxn id="43" idx="1"/>
              </p:cNvCxnSpPr>
              <p:nvPr/>
            </p:nvCxnSpPr>
            <p:spPr>
              <a:xfrm>
                <a:off x="1040677" y="2274415"/>
                <a:ext cx="86204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43" idx="3"/>
                <a:endCxn id="12" idx="1"/>
              </p:cNvCxnSpPr>
              <p:nvPr/>
            </p:nvCxnSpPr>
            <p:spPr>
              <a:xfrm>
                <a:off x="1974718" y="2274415"/>
                <a:ext cx="8869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肘形连接符 68"/>
              <p:cNvCxnSpPr>
                <a:stCxn id="12" idx="3"/>
              </p:cNvCxnSpPr>
              <p:nvPr/>
            </p:nvCxnSpPr>
            <p:spPr>
              <a:xfrm>
                <a:off x="2933674" y="2274415"/>
                <a:ext cx="2250952" cy="2715186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组合 125"/>
            <p:cNvGrpSpPr/>
            <p:nvPr/>
          </p:nvGrpSpPr>
          <p:grpSpPr>
            <a:xfrm>
              <a:off x="968677" y="3981601"/>
              <a:ext cx="3963363" cy="1103037"/>
              <a:chOff x="968677" y="3981601"/>
              <a:chExt cx="3963363" cy="1103037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1889666" y="3981601"/>
                <a:ext cx="72000" cy="86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968677" y="3981601"/>
                <a:ext cx="72000" cy="86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861674" y="3981601"/>
                <a:ext cx="72000" cy="864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72" name="肘形连接符 71"/>
              <p:cNvCxnSpPr>
                <a:stCxn id="62" idx="3"/>
              </p:cNvCxnSpPr>
              <p:nvPr/>
            </p:nvCxnSpPr>
            <p:spPr>
              <a:xfrm>
                <a:off x="2933674" y="4413601"/>
                <a:ext cx="1998366" cy="67103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>
                <a:stCxn id="57" idx="3"/>
                <a:endCxn id="55" idx="1"/>
              </p:cNvCxnSpPr>
              <p:nvPr/>
            </p:nvCxnSpPr>
            <p:spPr>
              <a:xfrm>
                <a:off x="1040677" y="4413601"/>
                <a:ext cx="8489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>
                <a:stCxn id="55" idx="3"/>
                <a:endCxn id="62" idx="1"/>
              </p:cNvCxnSpPr>
              <p:nvPr/>
            </p:nvCxnSpPr>
            <p:spPr>
              <a:xfrm>
                <a:off x="1961666" y="4413601"/>
                <a:ext cx="900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721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85</Words>
  <Application>Microsoft Office PowerPoint</Application>
  <PresentationFormat>全屏显示(4:3)</PresentationFormat>
  <Paragraphs>45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微软用户</cp:lastModifiedBy>
  <cp:revision>47</cp:revision>
  <dcterms:created xsi:type="dcterms:W3CDTF">2014-10-27T02:40:08Z</dcterms:created>
  <dcterms:modified xsi:type="dcterms:W3CDTF">2014-10-28T04:02:26Z</dcterms:modified>
</cp:coreProperties>
</file>