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66.111.198.3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wnloads\qr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398192" y="188640"/>
            <a:ext cx="3599341" cy="3096344"/>
            <a:chOff x="5398192" y="188640"/>
            <a:chExt cx="3599341" cy="3096344"/>
          </a:xfrm>
        </p:grpSpPr>
        <p:pic>
          <p:nvPicPr>
            <p:cNvPr id="4" name="图片 3" descr="清华大学基础工业训练中心云平台 - 枫树极速浏览器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88" t="6282" r="20288"/>
            <a:stretch/>
          </p:blipFill>
          <p:spPr>
            <a:xfrm>
              <a:off x="5398192" y="188640"/>
              <a:ext cx="3599341" cy="3096344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7740352" y="2392397"/>
              <a:ext cx="1257181" cy="892587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 rot="2700000">
              <a:off x="7369688" y="1949481"/>
              <a:ext cx="464963" cy="57606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33686" y="486916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使用本会议室，请联系咨询：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左晶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372" y="570647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基础工业训练中心云平台地址：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4"/>
              </a:rPr>
              <a:t>http://166.111.198.37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/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扫下面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码可访问上述地址。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18900000">
            <a:off x="4754847" y="1949480"/>
            <a:ext cx="464963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3666" y="3426069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点击会议室预定，进入预约管理平台。用户注册相关问题，请咨询王德宇。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3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2</cp:revision>
  <dcterms:created xsi:type="dcterms:W3CDTF">2014-11-02T00:15:01Z</dcterms:created>
  <dcterms:modified xsi:type="dcterms:W3CDTF">2014-11-02T00:26:42Z</dcterms:modified>
</cp:coreProperties>
</file>