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87" autoAdjust="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F379D-C279-4CDC-9C2D-3778D56ED55C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B6B8-47E0-4469-8AA7-49CEFD142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7B6B8-47E0-4469-8AA7-49CEFD1422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3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4AD3-2C2B-4E08-A4B1-89728A37CA2D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75D-6884-477B-A169-C6712B045DBA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4CB-89AE-4B84-9D94-8FEC84808D27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7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9745"/>
            <a:ext cx="7886700" cy="9758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BE8-F474-4172-A532-7B763C7BEE4F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CCD-5E4D-4D92-8F82-65576CA91610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1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C85-29E1-4AD2-A3B2-D49247206789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3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FCC-1DAC-48EB-8E43-EAFF270B1F61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8E17-CCD5-4C7E-B974-9CBF672E08AC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B516-AB9F-433B-8E57-74D7663757D1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6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1B6-78A2-4675-9D50-5E853D4ED1E4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5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E44A-63F8-4E6E-B472-E10632DCDE1C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1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3442"/>
            <a:ext cx="7886700" cy="972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FC2C-8752-41C3-AC92-31B7D961F160}" type="datetime1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731520"/>
            <a:ext cx="9144000" cy="12192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4" y="179914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794" y="223691"/>
            <a:ext cx="274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07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客融合空间平台建设项目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基础工业训练中心 王德宇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6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结合全校创客生态，设计创客活动平台</a:t>
            </a:r>
            <a:endParaRPr lang="en-US" altLang="zh-CN" dirty="0" smtClean="0"/>
          </a:p>
          <a:p>
            <a:r>
              <a:rPr lang="zh-CN" altLang="en-US" dirty="0" smtClean="0"/>
              <a:t>交叉融合空间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对外推送中心先进数字制造资源</a:t>
            </a:r>
            <a:endParaRPr lang="en-US" altLang="zh-CN" dirty="0" smtClean="0"/>
          </a:p>
          <a:p>
            <a:pPr lvl="1"/>
            <a:r>
              <a:rPr lang="zh-CN" altLang="en-US" dirty="0"/>
              <a:t>向内</a:t>
            </a:r>
            <a:r>
              <a:rPr lang="zh-CN" altLang="en-US" dirty="0" smtClean="0"/>
              <a:t>聚拢</a:t>
            </a:r>
            <a:r>
              <a:rPr lang="zh-CN" altLang="zh-CN" dirty="0" smtClean="0"/>
              <a:t>工、</a:t>
            </a:r>
            <a:r>
              <a:rPr lang="zh-CN" altLang="en-US" dirty="0" smtClean="0"/>
              <a:t>美</a:t>
            </a:r>
            <a:r>
              <a:rPr lang="zh-CN" altLang="zh-CN" dirty="0" smtClean="0"/>
              <a:t>、文、理、法、商等</a:t>
            </a:r>
            <a:r>
              <a:rPr lang="zh-CN" altLang="en-US" dirty="0" smtClean="0"/>
              <a:t>多</a:t>
            </a:r>
            <a:r>
              <a:rPr lang="zh-CN" altLang="zh-CN" dirty="0" smtClean="0"/>
              <a:t>学科人才</a:t>
            </a:r>
            <a:endParaRPr lang="en-US" altLang="zh-CN" dirty="0" smtClean="0"/>
          </a:p>
          <a:p>
            <a:r>
              <a:rPr lang="zh-CN" altLang="en-US" dirty="0" smtClean="0"/>
              <a:t>辅助教学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接纳现有课程中的学生项目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提供项目过程数据，分析评价学生学习效果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6"/>
          <a:stretch/>
        </p:blipFill>
        <p:spPr>
          <a:xfrm>
            <a:off x="6501027" y="1781178"/>
            <a:ext cx="26429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成果形式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创客融合空间概念预览</a:t>
            </a:r>
            <a:r>
              <a:rPr lang="zh-CN" altLang="zh-CN" dirty="0" smtClean="0"/>
              <a:t>版</a:t>
            </a:r>
            <a:endParaRPr lang="en-US" altLang="zh-CN" dirty="0" smtClean="0"/>
          </a:p>
          <a:p>
            <a:r>
              <a:rPr lang="zh-CN" altLang="zh-CN" dirty="0"/>
              <a:t>分布式版本管理数据平台枢纽</a:t>
            </a:r>
            <a:r>
              <a:rPr lang="zh-CN" altLang="zh-CN" dirty="0" smtClean="0"/>
              <a:t>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云存储服务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企业级团队项目协同平台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过程记录、分析、可视化展示</a:t>
            </a:r>
            <a:endParaRPr lang="en-US" altLang="zh-CN" dirty="0" smtClean="0"/>
          </a:p>
          <a:p>
            <a:r>
              <a:rPr lang="zh-CN" altLang="en-US" dirty="0" smtClean="0"/>
              <a:t>系列主题挑战</a:t>
            </a:r>
            <a:r>
              <a:rPr lang="zh-CN" altLang="zh-CN" dirty="0" smtClean="0"/>
              <a:t>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专利管理、产业分析、供应链战略、法律维权</a:t>
            </a:r>
            <a:r>
              <a:rPr lang="en-US" altLang="zh-CN" dirty="0" smtClean="0"/>
              <a:t>……</a:t>
            </a:r>
          </a:p>
          <a:p>
            <a:r>
              <a:rPr lang="zh-CN" altLang="zh-CN" dirty="0"/>
              <a:t>课程项目延伸实践平台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人才库支持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项目发展指导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产品规模化指导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Picture 4" descr="Graphs - benkoo / XLP_Publications | GitLab - 枫树极速浏览器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1477" y="2404340"/>
            <a:ext cx="2265785" cy="12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实体空间设计及装修</a:t>
            </a:r>
            <a:endParaRPr lang="en-US" altLang="zh-CN" dirty="0"/>
          </a:p>
          <a:p>
            <a:r>
              <a:rPr lang="zh-CN" altLang="en-US" dirty="0" smtClean="0"/>
              <a:t>数字平台开发</a:t>
            </a:r>
            <a:endParaRPr lang="en-US" altLang="zh-CN" dirty="0" smtClean="0"/>
          </a:p>
          <a:p>
            <a:r>
              <a:rPr lang="zh-CN" altLang="en-US" dirty="0" smtClean="0"/>
              <a:t>主题活动内容设计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客空间融合模式设计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86" y="3685310"/>
            <a:ext cx="5544693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990600"/>
            <a:ext cx="8321675" cy="5730875"/>
          </a:xfrm>
        </p:spPr>
      </p:pic>
    </p:spTree>
    <p:extLst>
      <p:ext uri="{BB962C8B-B14F-4D97-AF65-F5344CB8AC3E}">
        <p14:creationId xmlns:p14="http://schemas.microsoft.com/office/powerpoint/2010/main" val="34356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物资规划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已</a:t>
            </a:r>
            <a:r>
              <a:rPr lang="zh-CN" altLang="zh-CN" dirty="0"/>
              <a:t>具备的基础条件</a:t>
            </a:r>
          </a:p>
          <a:p>
            <a:pPr lvl="1"/>
            <a:r>
              <a:rPr lang="en-US" altLang="zh-CN" dirty="0" smtClean="0"/>
              <a:t>60</a:t>
            </a:r>
            <a:r>
              <a:rPr lang="zh-CN" altLang="zh-CN" dirty="0"/>
              <a:t>平米</a:t>
            </a:r>
            <a:r>
              <a:rPr lang="zh-CN" altLang="zh-CN" dirty="0" smtClean="0"/>
              <a:t>房间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挑战式</a:t>
            </a:r>
            <a:r>
              <a:rPr lang="zh-CN" altLang="zh-CN" dirty="0"/>
              <a:t>课程模式案例</a:t>
            </a:r>
          </a:p>
          <a:p>
            <a:pPr lvl="1"/>
            <a:r>
              <a:rPr lang="zh-CN" altLang="zh-CN" dirty="0" smtClean="0"/>
              <a:t>分布式</a:t>
            </a:r>
            <a:r>
              <a:rPr lang="zh-CN" altLang="zh-CN" dirty="0"/>
              <a:t>数据平台（未定制开源版本）及相应服务器</a:t>
            </a:r>
          </a:p>
          <a:p>
            <a:r>
              <a:rPr lang="en-US" altLang="zh-CN" dirty="0"/>
              <a:t> </a:t>
            </a:r>
            <a:r>
              <a:rPr lang="zh-CN" altLang="zh-CN" dirty="0" smtClean="0"/>
              <a:t>需要</a:t>
            </a:r>
            <a:r>
              <a:rPr lang="zh-CN" altLang="zh-CN" dirty="0"/>
              <a:t>配套的的设备、仪器、工具和其它要求</a:t>
            </a:r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由外网访问的数据服务器</a:t>
            </a:r>
          </a:p>
          <a:p>
            <a:pPr lvl="1"/>
            <a:r>
              <a:rPr lang="zh-CN" altLang="zh-CN" dirty="0" smtClean="0"/>
              <a:t>网络</a:t>
            </a:r>
            <a:r>
              <a:rPr lang="zh-CN" altLang="zh-CN" dirty="0"/>
              <a:t>视频会议终端，可自动建立全球各地网络直连</a:t>
            </a:r>
          </a:p>
          <a:p>
            <a:pPr lvl="1"/>
            <a:r>
              <a:rPr lang="zh-CN" altLang="zh-CN" dirty="0" smtClean="0"/>
              <a:t>其他</a:t>
            </a:r>
            <a:r>
              <a:rPr lang="zh-CN" altLang="zh-CN" dirty="0"/>
              <a:t>空间配套设备及材料</a:t>
            </a:r>
          </a:p>
          <a:p>
            <a:pPr lvl="1"/>
            <a:r>
              <a:rPr lang="zh-CN" altLang="zh-CN" dirty="0" smtClean="0"/>
              <a:t>宣传材料</a:t>
            </a: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2014.4-2014.5</a:t>
            </a:r>
          </a:p>
          <a:p>
            <a:pPr lvl="1"/>
            <a:r>
              <a:rPr lang="zh-CN" altLang="zh-CN" dirty="0" smtClean="0"/>
              <a:t>机制</a:t>
            </a:r>
            <a:r>
              <a:rPr lang="zh-CN" altLang="zh-CN" dirty="0"/>
              <a:t>框架设计；预览版实体空间设计及建设；预热活动设计</a:t>
            </a:r>
          </a:p>
          <a:p>
            <a:r>
              <a:rPr lang="en-US" altLang="zh-CN" dirty="0" smtClean="0"/>
              <a:t>2014.5-2014.6</a:t>
            </a:r>
          </a:p>
          <a:p>
            <a:pPr lvl="1"/>
            <a:r>
              <a:rPr lang="zh-CN" altLang="zh-CN" dirty="0" smtClean="0"/>
              <a:t>数字化</a:t>
            </a:r>
            <a:r>
              <a:rPr lang="zh-CN" altLang="zh-CN" dirty="0"/>
              <a:t>平台建设，定制化设计；中心现有资源导入</a:t>
            </a:r>
          </a:p>
          <a:p>
            <a:r>
              <a:rPr lang="en-US" altLang="zh-CN" dirty="0" smtClean="0"/>
              <a:t>2014.7-2014.12</a:t>
            </a:r>
          </a:p>
          <a:p>
            <a:pPr lvl="1"/>
            <a:r>
              <a:rPr lang="zh-CN" altLang="zh-CN" dirty="0" smtClean="0"/>
              <a:t>活动</a:t>
            </a:r>
            <a:r>
              <a:rPr lang="zh-CN" altLang="zh-CN" dirty="0"/>
              <a:t>设计开发与组织</a:t>
            </a:r>
          </a:p>
          <a:p>
            <a:r>
              <a:rPr lang="en-US" altLang="zh-CN" dirty="0" smtClean="0"/>
              <a:t>2015.1-2015.3</a:t>
            </a:r>
          </a:p>
          <a:p>
            <a:pPr lvl="1"/>
            <a:r>
              <a:rPr lang="zh-CN" altLang="zh-CN" dirty="0" smtClean="0"/>
              <a:t>教学</a:t>
            </a:r>
            <a:r>
              <a:rPr lang="zh-CN" altLang="zh-CN" dirty="0"/>
              <a:t>内容回顾与整理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19338"/>
      </p:ext>
    </p:extLst>
  </p:cSld>
  <p:clrMapOvr>
    <a:masterClrMapping/>
  </p:clrMapOvr>
</p:sld>
</file>

<file path=ppt/theme/theme1.xml><?xml version="1.0" encoding="utf-8"?>
<a:theme xmlns:a="http://schemas.openxmlformats.org/drawingml/2006/main" name="训练中心-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训练中心-主题" id="{8674388E-EF1F-4A5A-BE2C-F89B57265912}" vid="{359B7B30-F072-46C6-9EC6-75137FAEB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训练中心-主题</Template>
  <TotalTime>106</TotalTime>
  <Words>239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黑体</vt:lpstr>
      <vt:lpstr>楷体</vt:lpstr>
      <vt:lpstr>宋体</vt:lpstr>
      <vt:lpstr>Arial</vt:lpstr>
      <vt:lpstr>Calibri</vt:lpstr>
      <vt:lpstr>训练中心-主题</vt:lpstr>
      <vt:lpstr>创客融合空间平台建设项目</vt:lpstr>
      <vt:lpstr>项目目标</vt:lpstr>
      <vt:lpstr>成果形式</vt:lpstr>
      <vt:lpstr>项目内容</vt:lpstr>
      <vt:lpstr>PowerPoint Presentation</vt:lpstr>
      <vt:lpstr>物资规划</vt:lpstr>
      <vt:lpstr>项目计划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创客融合空间平台建设项目</dc:title>
  <dc:creator>王德宇</dc:creator>
  <cp:lastModifiedBy>王德宇</cp:lastModifiedBy>
  <cp:revision>26</cp:revision>
  <dcterms:created xsi:type="dcterms:W3CDTF">2014-03-31T07:49:47Z</dcterms:created>
  <dcterms:modified xsi:type="dcterms:W3CDTF">2014-04-01T03:12:15Z</dcterms:modified>
</cp:coreProperties>
</file>