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3082187" y="1340090"/>
            <a:ext cx="2880000" cy="257803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74134" y="1837088"/>
            <a:ext cx="1317632" cy="1259398"/>
            <a:chOff x="13239" y="1110764"/>
            <a:chExt cx="1317632" cy="12593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38" y="1110764"/>
              <a:ext cx="1072333" cy="125939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239" y="1797923"/>
              <a:ext cx="12469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rPr>
                <a:t>标准操作规程</a:t>
              </a:r>
              <a:endParaRPr lang="zh-CN" altLang="en-US" sz="1200" dirty="0"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80183" y="348004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学生社团</a:t>
            </a:r>
            <a:endParaRPr lang="zh-CN" alt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480183" y="3922004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</a:t>
            </a:r>
            <a:r>
              <a:rPr lang="zh-CN" altLang="en-US" sz="1200" dirty="0" smtClean="0"/>
              <a:t>共享团队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80183" y="4363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美术设计团队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80183" y="4795963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法律</a:t>
            </a:r>
            <a:r>
              <a:rPr lang="zh-CN" altLang="en-US" sz="1200" dirty="0" smtClean="0"/>
              <a:t>支持团队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32184" y="5234101"/>
            <a:ext cx="360000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主题挑战活动</a:t>
            </a:r>
            <a:endParaRPr lang="zh-CN" alt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597891" y="2202072"/>
            <a:ext cx="4753734" cy="720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894561" y="1091526"/>
            <a:ext cx="4153094" cy="3906676"/>
            <a:chOff x="4894561" y="1091526"/>
            <a:chExt cx="4153094" cy="3906676"/>
          </a:xfrm>
        </p:grpSpPr>
        <p:sp>
          <p:nvSpPr>
            <p:cNvPr id="44" name="Half Frame 43"/>
            <p:cNvSpPr/>
            <p:nvPr/>
          </p:nvSpPr>
          <p:spPr>
            <a:xfrm flipH="1" flipV="1">
              <a:off x="4894561" y="2868935"/>
              <a:ext cx="3285684" cy="1715360"/>
            </a:xfrm>
            <a:prstGeom prst="halfFrame">
              <a:avLst>
                <a:gd name="adj1" fmla="val 2037"/>
                <a:gd name="adj2" fmla="val 203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6141021" y="1841932"/>
              <a:ext cx="1712190" cy="45719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分布式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数据服务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9437" y="4170388"/>
              <a:ext cx="2129701" cy="82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Tele Presence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技术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视频会议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312835" y="1091526"/>
              <a:ext cx="1734820" cy="2296496"/>
            </a:xfrm>
            <a:prstGeom prst="roundRect">
              <a:avLst>
                <a:gd name="adj" fmla="val 23929"/>
              </a:avLst>
            </a:prstGeom>
            <a:gradFill flip="none" rotWithShape="1">
              <a:gsLst>
                <a:gs pos="0">
                  <a:schemeClr val="accent1"/>
                </a:gs>
                <a:gs pos="40000">
                  <a:srgbClr val="5B9BD5">
                    <a:alpha val="80000"/>
                  </a:srgbClr>
                </a:gs>
                <a:gs pos="60000">
                  <a:schemeClr val="accent1"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/>
                <a:t>全球创客社群</a:t>
              </a:r>
              <a:endParaRPr lang="zh-CN" altLang="en-US" dirty="0"/>
            </a:p>
          </p:txBody>
        </p:sp>
      </p:grpSp>
      <p:sp>
        <p:nvSpPr>
          <p:cNvPr id="25" name="Up Arrow 24"/>
          <p:cNvSpPr/>
          <p:nvPr/>
        </p:nvSpPr>
        <p:spPr>
          <a:xfrm>
            <a:off x="2632186" y="2868934"/>
            <a:ext cx="3600001" cy="611111"/>
          </a:xfrm>
          <a:prstGeom prst="upArrow">
            <a:avLst>
              <a:gd name="adj1" fmla="val 50000"/>
              <a:gd name="adj2" fmla="val 7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数据平台运维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185" y="3480046"/>
            <a:ext cx="3600001" cy="1754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创客融合空间</a:t>
            </a:r>
            <a:endParaRPr lang="zh-CN" alt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32187" y="1554073"/>
            <a:ext cx="3600000" cy="1296002"/>
            <a:chOff x="2078739" y="1554073"/>
            <a:chExt cx="3600000" cy="1296002"/>
          </a:xfrm>
        </p:grpSpPr>
        <p:sp>
          <p:nvSpPr>
            <p:cNvPr id="14" name="Rectangle 13"/>
            <p:cNvSpPr/>
            <p:nvPr/>
          </p:nvSpPr>
          <p:spPr>
            <a:xfrm>
              <a:off x="2078739" y="1554073"/>
              <a:ext cx="3600000" cy="129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zh-CN" altLang="en-US" dirty="0"/>
                <a:t>数据</a:t>
              </a:r>
              <a:r>
                <a:rPr lang="zh-CN" altLang="en-US" dirty="0" smtClean="0"/>
                <a:t>服务及版本控制平台</a:t>
              </a:r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知识产权管理</a:t>
              </a:r>
              <a:endParaRPr lang="zh-CN" alt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系统集成管理</a:t>
              </a:r>
              <a:endParaRPr lang="zh-CN" alt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法律架构支持</a:t>
              </a:r>
              <a:endParaRPr lang="zh-CN" alt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78739" y="2274075"/>
              <a:ext cx="900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项目进度诊断</a:t>
              </a:r>
              <a:endParaRPr lang="zh-CN" altLang="en-US" sz="1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480183" y="5231669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产业研究</a:t>
            </a:r>
            <a:endParaRPr lang="zh-CN" alt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80183" y="5667375"/>
            <a:ext cx="115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产品架构设计</a:t>
            </a:r>
            <a:endParaRPr lang="zh-CN" alt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7397" y="496870"/>
            <a:ext cx="6471164" cy="1344826"/>
            <a:chOff x="727397" y="100338"/>
            <a:chExt cx="6471164" cy="1344826"/>
          </a:xfrm>
        </p:grpSpPr>
        <p:grpSp>
          <p:nvGrpSpPr>
            <p:cNvPr id="34" name="Group 33"/>
            <p:cNvGrpSpPr/>
            <p:nvPr/>
          </p:nvGrpSpPr>
          <p:grpSpPr>
            <a:xfrm>
              <a:off x="1438561" y="100338"/>
              <a:ext cx="5760000" cy="905461"/>
              <a:chOff x="1246056" y="-208382"/>
              <a:chExt cx="5760000" cy="90546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46056" y="157079"/>
                <a:ext cx="5760000" cy="54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训练中心 先进加工制造 数字信息</a:t>
                </a:r>
                <a:r>
                  <a:rPr lang="zh-CN" altLang="en-US" dirty="0"/>
                  <a:t>平台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6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精雕系统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98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激光切割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50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快速成型制造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02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柔性制造单元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056" y="-208382"/>
                <a:ext cx="115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tx1"/>
                    </a:solidFill>
                  </a:rPr>
                  <a:t>多工种协同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精雕产品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7" y="534313"/>
              <a:ext cx="1214468" cy="91085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Picture 3" descr="Cisco Telepresenc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92" y="4878520"/>
            <a:ext cx="1372568" cy="915045"/>
          </a:xfrm>
          <a:prstGeom prst="rect">
            <a:avLst/>
          </a:prstGeom>
        </p:spPr>
      </p:pic>
      <p:pic>
        <p:nvPicPr>
          <p:cNvPr id="3" name="Picture 2" descr="Cisco_logo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96" y="5707094"/>
            <a:ext cx="917196" cy="5159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632185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专利管理</a:t>
            </a:r>
            <a:endParaRPr lang="zh-CN" alt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388185" y="5660873"/>
            <a:ext cx="1000011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供应链战略</a:t>
            </a:r>
            <a:endParaRPr lang="zh-CN" alt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388196" y="5660873"/>
            <a:ext cx="756000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法律维权</a:t>
            </a:r>
            <a:endParaRPr lang="zh-CN" alt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144195" y="5660873"/>
            <a:ext cx="1087989" cy="43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商业模型画布</a:t>
            </a:r>
            <a:endParaRPr lang="zh-CN" alt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1484" y="2774284"/>
            <a:ext cx="432651" cy="33250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实践教学单元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学生项目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91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王德宇</cp:lastModifiedBy>
  <cp:revision>45</cp:revision>
  <dcterms:created xsi:type="dcterms:W3CDTF">2014-03-18T23:49:17Z</dcterms:created>
  <dcterms:modified xsi:type="dcterms:W3CDTF">2014-04-01T01:40:55Z</dcterms:modified>
</cp:coreProperties>
</file>