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76" autoAdjust="0"/>
  </p:normalViewPr>
  <p:slideViewPr>
    <p:cSldViewPr snapToGrid="0" snapToObjects="1">
      <p:cViewPr varScale="1">
        <p:scale>
          <a:sx n="105" d="100"/>
          <a:sy n="10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CD66-3042-BA40-861B-657C2F9044CB}" type="datetimeFigureOut">
              <a:rPr lang="en-US" smtClean="0"/>
              <a:t>3/15/15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2C74-6EC7-AD4A-912F-3521E3B3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3620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2666286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5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19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59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91597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2666286"/>
                <a:gridCol w="2666286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55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Blogs, wiki, open tools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</a:p>
                    <a:p>
                      <a:pPr algn="l"/>
                      <a:endParaRPr lang="en-US" baseline="0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Other’s comments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19225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Private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intellectual assets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Untapped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potentials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65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8934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3543381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6174" y="629514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Less developed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345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48727"/>
              </p:ext>
            </p:extLst>
          </p:nvPr>
        </p:nvGraphicFramePr>
        <p:xfrm>
          <a:off x="979715" y="628951"/>
          <a:ext cx="7199999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123"/>
                <a:gridCol w="1044304"/>
                <a:gridCol w="1789191"/>
                <a:gridCol w="1568524"/>
                <a:gridCol w="1974857"/>
              </a:tblGrid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Self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44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Gill Sans"/>
                          <a:cs typeface="Gill Sans"/>
                        </a:rPr>
                        <a:t>Others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1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Open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2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Blind</a:t>
                      </a:r>
                      <a:r>
                        <a:rPr lang="en-US" baseline="0" dirty="0" smtClean="0">
                          <a:latin typeface="Gill Sans"/>
                          <a:cs typeface="Gill Sans"/>
                        </a:rPr>
                        <a:t> area</a:t>
                      </a:r>
                      <a:endParaRPr lang="en-US" dirty="0" smtClean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66"/>
                    </a:solidFill>
                  </a:tcPr>
                </a:tc>
              </a:tr>
              <a:tr h="24988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Gill Sans"/>
                          <a:cs typeface="Gill Sans"/>
                        </a:rPr>
                        <a:t>Unknown</a:t>
                      </a:r>
                      <a:endParaRPr lang="en-US" i="1" dirty="0">
                        <a:latin typeface="Gill Sans"/>
                        <a:cs typeface="Gill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3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Hidden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Gill Sans"/>
                          <a:cs typeface="Gill Sans"/>
                        </a:rPr>
                        <a:t>4</a:t>
                      </a:r>
                    </a:p>
                    <a:p>
                      <a:pPr algn="l"/>
                      <a:endParaRPr lang="en-US" dirty="0" smtClean="0">
                        <a:latin typeface="Gill Sans"/>
                        <a:cs typeface="Gill Sans"/>
                      </a:endParaRPr>
                    </a:p>
                    <a:p>
                      <a:pPr algn="l"/>
                      <a:r>
                        <a:rPr lang="en-US" dirty="0" smtClean="0">
                          <a:latin typeface="Gill Sans"/>
                          <a:cs typeface="Gill Sans"/>
                        </a:rPr>
                        <a:t>Unknown area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29016" y="6295143"/>
            <a:ext cx="189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D</a:t>
            </a:r>
            <a:r>
              <a:rPr lang="en-US" dirty="0" smtClean="0">
                <a:latin typeface="Gill Sans"/>
                <a:cs typeface="Gill Sans"/>
              </a:rPr>
              <a:t>eveloped worlds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92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109</Words>
  <Application>Microsoft Macintosh PowerPoint</Application>
  <PresentationFormat>On-screen Show (4:3)</PresentationFormat>
  <Paragraphs>92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12</cp:revision>
  <dcterms:created xsi:type="dcterms:W3CDTF">2015-03-15T05:07:41Z</dcterms:created>
  <dcterms:modified xsi:type="dcterms:W3CDTF">2015-03-15T07:58:21Z</dcterms:modified>
</cp:coreProperties>
</file>