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2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669E-76CC-4842-9EF9-9C25B7B26024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0654-ED73-41F2-A77E-DA910E714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22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669E-76CC-4842-9EF9-9C25B7B26024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0654-ED73-41F2-A77E-DA910E714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51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669E-76CC-4842-9EF9-9C25B7B26024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0654-ED73-41F2-A77E-DA910E714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42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669E-76CC-4842-9EF9-9C25B7B26024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0654-ED73-41F2-A77E-DA910E714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16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669E-76CC-4842-9EF9-9C25B7B26024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0654-ED73-41F2-A77E-DA910E714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76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669E-76CC-4842-9EF9-9C25B7B26024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0654-ED73-41F2-A77E-DA910E714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42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669E-76CC-4842-9EF9-9C25B7B26024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0654-ED73-41F2-A77E-DA910E714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41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669E-76CC-4842-9EF9-9C25B7B26024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0654-ED73-41F2-A77E-DA910E714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50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669E-76CC-4842-9EF9-9C25B7B26024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0654-ED73-41F2-A77E-DA910E714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669E-76CC-4842-9EF9-9C25B7B26024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0654-ED73-41F2-A77E-DA910E714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69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669E-76CC-4842-9EF9-9C25B7B26024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0654-ED73-41F2-A77E-DA910E714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5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B669E-76CC-4842-9EF9-9C25B7B26024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80654-ED73-41F2-A77E-DA910E714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07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  <p:sp>
        <p:nvSpPr>
          <p:cNvPr id="6" name="Line Callout 2 (Accent Bar) 5"/>
          <p:cNvSpPr/>
          <p:nvPr/>
        </p:nvSpPr>
        <p:spPr>
          <a:xfrm>
            <a:off x="2030933" y="261086"/>
            <a:ext cx="2444814" cy="25266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73483"/>
              <a:gd name="adj6" fmla="val -7296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zh-CN" altLang="en-US" dirty="0" smtClean="0">
                <a:solidFill>
                  <a:sysClr val="windowText" lastClr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成果展示区（实体作品）</a:t>
            </a:r>
            <a:endParaRPr lang="zh-CN" altLang="en-US" dirty="0">
              <a:solidFill>
                <a:sysClr val="windowText" lastClr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Line Callout 2 (Accent Bar) 6"/>
          <p:cNvSpPr/>
          <p:nvPr/>
        </p:nvSpPr>
        <p:spPr>
          <a:xfrm>
            <a:off x="1722925" y="5941795"/>
            <a:ext cx="991401" cy="25266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49405"/>
              <a:gd name="adj6" fmla="val -5029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zh-CN" altLang="en-US" dirty="0" smtClean="0">
                <a:solidFill>
                  <a:sysClr val="windowText" lastClr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“空”间</a:t>
            </a:r>
            <a:endParaRPr lang="zh-CN" altLang="en-US" dirty="0">
              <a:solidFill>
                <a:sysClr val="windowText" lastClr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Line Callout 2 (Accent Bar) 7"/>
          <p:cNvSpPr/>
          <p:nvPr/>
        </p:nvSpPr>
        <p:spPr>
          <a:xfrm flipH="1">
            <a:off x="2030933" y="6421254"/>
            <a:ext cx="1366786" cy="25266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57977"/>
              <a:gd name="adj6" fmla="val -7624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zh-CN" altLang="en-US" dirty="0" smtClean="0">
                <a:solidFill>
                  <a:sysClr val="windowText" lastClr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研讨室（区）</a:t>
            </a:r>
            <a:endParaRPr lang="zh-CN" altLang="en-US" dirty="0">
              <a:solidFill>
                <a:sysClr val="windowText" lastClr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Line Callout 2 (Accent Bar) 9"/>
          <p:cNvSpPr/>
          <p:nvPr/>
        </p:nvSpPr>
        <p:spPr>
          <a:xfrm flipH="1">
            <a:off x="3253340" y="749570"/>
            <a:ext cx="2531441" cy="25266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55358"/>
              <a:gd name="adj6" fmla="val -5852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zh-CN" altLang="en-US" dirty="0" smtClean="0">
                <a:solidFill>
                  <a:sysClr val="windowText" lastClr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成果展示区（数字化内容）</a:t>
            </a:r>
            <a:endParaRPr lang="zh-CN" altLang="en-US" dirty="0">
              <a:solidFill>
                <a:sysClr val="windowText" lastClr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Line Callout 2 (Accent Bar) 10"/>
          <p:cNvSpPr/>
          <p:nvPr/>
        </p:nvSpPr>
        <p:spPr>
          <a:xfrm>
            <a:off x="6631805" y="5903294"/>
            <a:ext cx="1530417" cy="25266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33215"/>
              <a:gd name="adj6" fmla="val -13283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zh-CN" altLang="en-US" dirty="0" smtClean="0">
                <a:solidFill>
                  <a:sysClr val="windowText" lastClr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文化与交流区</a:t>
            </a:r>
            <a:endParaRPr lang="zh-CN" altLang="en-US" dirty="0">
              <a:solidFill>
                <a:sysClr val="windowText" lastClr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2843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0710"/>
            <a:ext cx="9144000" cy="5176580"/>
          </a:xfrm>
          <a:prstGeom prst="rect">
            <a:avLst/>
          </a:prstGeom>
        </p:spPr>
      </p:pic>
      <p:sp>
        <p:nvSpPr>
          <p:cNvPr id="3" name="Line Callout 2 (Accent Bar) 2"/>
          <p:cNvSpPr/>
          <p:nvPr/>
        </p:nvSpPr>
        <p:spPr>
          <a:xfrm flipH="1">
            <a:off x="0" y="497207"/>
            <a:ext cx="1982805" cy="25266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10625"/>
              <a:gd name="adj6" fmla="val -4783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zh-CN" altLang="en-US" dirty="0">
                <a:solidFill>
                  <a:sysClr val="windowText" lastClr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展示</a:t>
            </a:r>
            <a:r>
              <a:rPr lang="zh-CN" altLang="en-US" dirty="0" smtClean="0">
                <a:solidFill>
                  <a:sysClr val="windowText" lastClr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演示厅（区）</a:t>
            </a:r>
            <a:endParaRPr lang="zh-CN" altLang="en-US" dirty="0">
              <a:solidFill>
                <a:sysClr val="windowText" lastClr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Line Callout 2 (Accent Bar) 3"/>
          <p:cNvSpPr/>
          <p:nvPr/>
        </p:nvSpPr>
        <p:spPr>
          <a:xfrm>
            <a:off x="6556154" y="497206"/>
            <a:ext cx="2491594" cy="25266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31548"/>
              <a:gd name="adj6" fmla="val -548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zh-CN" altLang="en-US" dirty="0" smtClean="0">
                <a:solidFill>
                  <a:sysClr val="windowText" lastClr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成果展示区（实体作品）</a:t>
            </a:r>
            <a:endParaRPr lang="zh-CN" altLang="en-US" dirty="0">
              <a:solidFill>
                <a:sysClr val="windowText" lastClr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Line Callout 2 (Accent Bar) 4"/>
          <p:cNvSpPr/>
          <p:nvPr/>
        </p:nvSpPr>
        <p:spPr>
          <a:xfrm flipH="1">
            <a:off x="3686476" y="6199879"/>
            <a:ext cx="1366786" cy="25266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92416"/>
              <a:gd name="adj6" fmla="val -8494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zh-CN" altLang="en-US" dirty="0" smtClean="0">
                <a:solidFill>
                  <a:sysClr val="windowText" lastClr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研讨室（区）</a:t>
            </a:r>
            <a:endParaRPr lang="zh-CN" altLang="en-US" dirty="0">
              <a:solidFill>
                <a:sysClr val="windowText" lastClr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Line Callout 2 (Accent Bar) 5"/>
          <p:cNvSpPr/>
          <p:nvPr/>
        </p:nvSpPr>
        <p:spPr>
          <a:xfrm flipH="1">
            <a:off x="1463039" y="125126"/>
            <a:ext cx="2776887" cy="25266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30597"/>
              <a:gd name="adj6" fmla="val -6649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zh-CN" altLang="en-US" dirty="0" smtClean="0">
                <a:solidFill>
                  <a:sysClr val="windowText" lastClr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全球视频会议（网真）系统</a:t>
            </a:r>
            <a:endParaRPr lang="zh-CN" altLang="en-US" dirty="0">
              <a:solidFill>
                <a:sysClr val="windowText" lastClr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Line Callout 2 (Accent Bar) 6"/>
          <p:cNvSpPr/>
          <p:nvPr/>
        </p:nvSpPr>
        <p:spPr>
          <a:xfrm>
            <a:off x="1900990" y="6198674"/>
            <a:ext cx="1530417" cy="25266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99534"/>
              <a:gd name="adj6" fmla="val -8339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zh-CN" altLang="en-US" dirty="0" smtClean="0">
                <a:solidFill>
                  <a:sysClr val="windowText" lastClr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文化与交流区</a:t>
            </a:r>
            <a:endParaRPr lang="zh-CN" altLang="en-US" dirty="0">
              <a:solidFill>
                <a:sysClr val="windowText" lastClr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744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55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楷体</vt:lpstr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王德宇</dc:creator>
  <cp:lastModifiedBy>王德宇</cp:lastModifiedBy>
  <cp:revision>14</cp:revision>
  <dcterms:created xsi:type="dcterms:W3CDTF">2014-04-15T10:57:53Z</dcterms:created>
  <dcterms:modified xsi:type="dcterms:W3CDTF">2014-04-15T11:15:33Z</dcterms:modified>
</cp:coreProperties>
</file>