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30" autoAdjust="0"/>
  </p:normalViewPr>
  <p:slideViewPr>
    <p:cSldViewPr snapToGrid="0" snapToObjects="1">
      <p:cViewPr varScale="1">
        <p:scale>
          <a:sx n="206" d="100"/>
          <a:sy n="206" d="100"/>
        </p:scale>
        <p:origin x="-2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8ED1-346A-E940-881F-AA0B60CC3682}" type="datetimeFigureOut">
              <a:rPr lang="en-US" smtClean="0"/>
              <a:t>15/9/29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生产系统与沙盘系统对接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9998" y="2564412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9998" y="1526730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849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81198" y="570485"/>
            <a:ext cx="8981604" cy="6181637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0" name="Rounded Rectangle 63"/>
          <p:cNvSpPr/>
          <p:nvPr/>
        </p:nvSpPr>
        <p:spPr>
          <a:xfrm>
            <a:off x="199572" y="4590759"/>
            <a:ext cx="8745434" cy="2080356"/>
          </a:xfrm>
          <a:prstGeom prst="roundRect">
            <a:avLst>
              <a:gd name="adj" fmla="val 526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9" name="Rounded Rectangle 63"/>
          <p:cNvSpPr/>
          <p:nvPr/>
        </p:nvSpPr>
        <p:spPr>
          <a:xfrm>
            <a:off x="2026769" y="1623002"/>
            <a:ext cx="5097086" cy="1701275"/>
          </a:xfrm>
          <a:prstGeom prst="roundRect">
            <a:avLst>
              <a:gd name="adj" fmla="val 780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系统数据分析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5022" y="4691117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5022" y="3624450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0177" y="4691117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9332" y="4691117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68487" y="4691117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84594" y="4691117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32109" y="5973213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5022" y="5973213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7280" y="2677199"/>
            <a:ext cx="4713056" cy="431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17280" y="1819026"/>
            <a:ext cx="4713056" cy="431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88362" y="5973213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23855" y="5973213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022" y="781343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573808" y="1357343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573808" y="2251025"/>
            <a:ext cx="0" cy="426174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547082" y="2664391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40659" y="3357969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3970237" y="4087546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14053" y="3860206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5965868" y="2808391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16200000" flipV="1">
            <a:off x="4490578" y="4283681"/>
            <a:ext cx="1772763" cy="1606301"/>
          </a:xfrm>
          <a:prstGeom prst="bentConnector3">
            <a:avLst>
              <a:gd name="adj1" fmla="val 211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132432" y="3531838"/>
            <a:ext cx="1772763" cy="3109989"/>
          </a:xfrm>
          <a:prstGeom prst="bentConnector3">
            <a:avLst>
              <a:gd name="adj1" fmla="val 211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5400000" flipH="1" flipV="1">
            <a:off x="3406704" y="4806109"/>
            <a:ext cx="1772763" cy="561446"/>
          </a:xfrm>
          <a:prstGeom prst="bentConnector3">
            <a:avLst>
              <a:gd name="adj1" fmla="val 211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359636" y="3414623"/>
            <a:ext cx="1772763" cy="3344417"/>
          </a:xfrm>
          <a:prstGeom prst="bentConnector3">
            <a:avLst>
              <a:gd name="adj1" fmla="val 2099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573808" y="3109198"/>
            <a:ext cx="0" cy="51525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" name="图片 1" descr="logo-Renisha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79" y="6410100"/>
            <a:ext cx="979583" cy="287999"/>
          </a:xfrm>
          <a:prstGeom prst="rect">
            <a:avLst/>
          </a:prstGeom>
        </p:spPr>
      </p:pic>
      <p:pic>
        <p:nvPicPr>
          <p:cNvPr id="3" name="图片 2" descr="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9" y="5141117"/>
            <a:ext cx="1057413" cy="252000"/>
          </a:xfrm>
          <a:prstGeom prst="rect">
            <a:avLst/>
          </a:prstGeom>
        </p:spPr>
      </p:pic>
      <p:pic>
        <p:nvPicPr>
          <p:cNvPr id="17" name="图片 16" descr="东方教具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82" y="1199483"/>
            <a:ext cx="1984582" cy="288000"/>
          </a:xfrm>
          <a:prstGeom prst="rect">
            <a:avLst/>
          </a:prstGeom>
        </p:spPr>
      </p:pic>
      <p:pic>
        <p:nvPicPr>
          <p:cNvPr id="20" name="图片 19" descr="makeb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64" y="1199483"/>
            <a:ext cx="1152000" cy="288000"/>
          </a:xfrm>
          <a:prstGeom prst="rect">
            <a:avLst/>
          </a:prstGeom>
        </p:spPr>
      </p:pic>
      <p:pic>
        <p:nvPicPr>
          <p:cNvPr id="22" name="图片 21" descr="AnyLogi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10" y="2322807"/>
            <a:ext cx="1202400" cy="288000"/>
          </a:xfrm>
          <a:prstGeom prst="rect">
            <a:avLst/>
          </a:prstGeom>
        </p:spPr>
      </p:pic>
      <p:pic>
        <p:nvPicPr>
          <p:cNvPr id="23" name="图片 22" descr="visual component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61" y="2322807"/>
            <a:ext cx="754654" cy="288000"/>
          </a:xfrm>
          <a:prstGeom prst="rect">
            <a:avLst/>
          </a:prstGeom>
        </p:spPr>
      </p:pic>
      <p:pic>
        <p:nvPicPr>
          <p:cNvPr id="32" name="图片 31" descr="rockwell-automation-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8" y="5159117"/>
            <a:ext cx="925587" cy="215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miter lim="800000"/>
          </a:ln>
        </p:spPr>
      </p:pic>
      <p:sp>
        <p:nvSpPr>
          <p:cNvPr id="46" name="Rounded Rectangle 4"/>
          <p:cNvSpPr/>
          <p:nvPr/>
        </p:nvSpPr>
        <p:spPr>
          <a:xfrm>
            <a:off x="6461881" y="3930510"/>
            <a:ext cx="2163483" cy="431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使用状态（电源端控制）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7" name="Rounded Rectangle 4"/>
          <p:cNvSpPr/>
          <p:nvPr/>
        </p:nvSpPr>
        <p:spPr>
          <a:xfrm>
            <a:off x="521329" y="3930227"/>
            <a:ext cx="2146949" cy="432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机床状态（控制系统传输）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329" y="916642"/>
            <a:ext cx="9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物理模型层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9255" y="5437749"/>
            <a:ext cx="100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物理设备层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5152" y="3652982"/>
            <a:ext cx="68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接口层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75070" y="1863612"/>
            <a:ext cx="68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系统层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75070" y="2713690"/>
            <a:ext cx="68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数据层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5351552" y="3930510"/>
            <a:ext cx="786826" cy="431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传感器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2956939" y="3930510"/>
            <a:ext cx="860853" cy="431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数字标签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65226" y="87555"/>
            <a:ext cx="501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华文仿宋"/>
                <a:ea typeface="华文仿宋"/>
                <a:cs typeface="华文仿宋"/>
              </a:rPr>
              <a:t>《</a:t>
            </a:r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工业系统基础</a:t>
            </a:r>
            <a:r>
              <a:rPr kumimoji="1" lang="en-US" altLang="zh-CN" b="1" dirty="0" smtClean="0">
                <a:latin typeface="华文仿宋"/>
                <a:ea typeface="华文仿宋"/>
                <a:cs typeface="华文仿宋"/>
              </a:rPr>
              <a:t>》——</a:t>
            </a:r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数字化示范工厂架构设计</a:t>
            </a:r>
            <a:endParaRPr kumimoji="1" lang="zh-CN" altLang="en-US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86957" y="30887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b="1">
                <a:latin typeface="华文仿宋"/>
                <a:ea typeface="华文仿宋"/>
                <a:cs typeface="华文仿宋"/>
              </a:defRPr>
            </a:lvl1pPr>
          </a:lstStyle>
          <a:p>
            <a:r>
              <a:rPr lang="en-US" altLang="zh-CN" sz="1100" dirty="0"/>
              <a:t>2015.9.28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2234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</Words>
  <Application>Microsoft Macintosh PowerPoint</Application>
  <PresentationFormat>全屏显示(4:3)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媒体工作室 i.Center</cp:lastModifiedBy>
  <cp:revision>20</cp:revision>
  <dcterms:created xsi:type="dcterms:W3CDTF">2015-09-25T06:59:18Z</dcterms:created>
  <dcterms:modified xsi:type="dcterms:W3CDTF">2015-09-29T01:32:29Z</dcterms:modified>
</cp:coreProperties>
</file>