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30" autoAdjust="0"/>
  </p:normalViewPr>
  <p:slideViewPr>
    <p:cSldViewPr snapToGrid="0" snapToObjects="1">
      <p:cViewPr varScale="1">
        <p:scale>
          <a:sx n="206" d="100"/>
          <a:sy n="206" d="100"/>
        </p:scale>
        <p:origin x="-2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F8ED1-346A-E940-881F-AA0B60CC3682}" type="datetimeFigureOut">
              <a:rPr lang="en-US" smtClean="0"/>
              <a:t>15/9/28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E5D3-8232-DD40-8466-6E11330C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54000" y="278190"/>
            <a:ext cx="8744857" cy="6434666"/>
          </a:xfrm>
          <a:prstGeom prst="roundRect">
            <a:avLst>
              <a:gd name="adj" fmla="val 200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endParaRPr lang="en-US" altLang="zh-CN" dirty="0" smtClean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生产系统与沙盘系统对接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9451" y="4668762"/>
            <a:ext cx="1152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精雕机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451" y="3602095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工业互联网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4606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沈阳制造岛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3761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汽车总装线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2916" y="4668762"/>
            <a:ext cx="215295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巨林柔性制造岛（筹）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39023" y="4668762"/>
            <a:ext cx="172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巨轮柔性制造岛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451" y="5950858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快速成型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1198" y="5950858"/>
            <a:ext cx="205759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精密制造系统（筹）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99998" y="2564412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现场数据分析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99998" y="1526730"/>
            <a:ext cx="3056478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生产系统仿真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4538" y="5950858"/>
            <a:ext cx="244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智能模具制造单元（筹）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8284" y="5950858"/>
            <a:ext cx="1588739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立体仓库（筹）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9451" y="489048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数字生产系统沙盘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8" name="Straight Arrow Connector 17"/>
          <p:cNvCxnSpPr>
            <a:stCxn id="16" idx="2"/>
            <a:endCxn id="13" idx="0"/>
          </p:cNvCxnSpPr>
          <p:nvPr/>
        </p:nvCxnSpPr>
        <p:spPr>
          <a:xfrm>
            <a:off x="4628237" y="1065048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4628237" y="2102730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4" idx="0"/>
            <a:endCxn id="5" idx="2"/>
          </p:cNvCxnSpPr>
          <p:nvPr/>
        </p:nvCxnSpPr>
        <p:spPr>
          <a:xfrm rot="5400000" flipH="1" flipV="1">
            <a:off x="2601511" y="2642036"/>
            <a:ext cx="490667" cy="356278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0"/>
            <a:endCxn id="5" idx="2"/>
          </p:cNvCxnSpPr>
          <p:nvPr/>
        </p:nvCxnSpPr>
        <p:spPr>
          <a:xfrm rot="5400000" flipH="1" flipV="1">
            <a:off x="3295088" y="3335614"/>
            <a:ext cx="490667" cy="217563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4024666" y="4065191"/>
            <a:ext cx="490667" cy="71647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Elbow Connector 27"/>
          <p:cNvCxnSpPr>
            <a:stCxn id="8" idx="0"/>
            <a:endCxn id="5" idx="2"/>
          </p:cNvCxnSpPr>
          <p:nvPr/>
        </p:nvCxnSpPr>
        <p:spPr>
          <a:xfrm rot="16200000" flipV="1">
            <a:off x="4968482" y="3837851"/>
            <a:ext cx="490667" cy="117115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9" idx="0"/>
            <a:endCxn id="5" idx="2"/>
          </p:cNvCxnSpPr>
          <p:nvPr/>
        </p:nvCxnSpPr>
        <p:spPr>
          <a:xfrm rot="16200000" flipV="1">
            <a:off x="6020297" y="2786036"/>
            <a:ext cx="490667" cy="327478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Elbow Connector 37"/>
          <p:cNvCxnSpPr>
            <a:stCxn id="10" idx="0"/>
            <a:endCxn id="5" idx="2"/>
          </p:cNvCxnSpPr>
          <p:nvPr/>
        </p:nvCxnSpPr>
        <p:spPr>
          <a:xfrm rot="5400000" flipH="1" flipV="1">
            <a:off x="1996463" y="3319084"/>
            <a:ext cx="1772763" cy="3490786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11" idx="0"/>
            <a:endCxn id="5" idx="2"/>
          </p:cNvCxnSpPr>
          <p:nvPr/>
        </p:nvCxnSpPr>
        <p:spPr>
          <a:xfrm rot="5400000" flipH="1" flipV="1">
            <a:off x="2982735" y="4305356"/>
            <a:ext cx="1772763" cy="1518242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stCxn id="14" idx="0"/>
            <a:endCxn id="5" idx="2"/>
          </p:cNvCxnSpPr>
          <p:nvPr/>
        </p:nvCxnSpPr>
        <p:spPr>
          <a:xfrm rot="16200000" flipV="1">
            <a:off x="4257007" y="4549326"/>
            <a:ext cx="1772763" cy="1030301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15" idx="0"/>
            <a:endCxn id="5" idx="2"/>
          </p:cNvCxnSpPr>
          <p:nvPr/>
        </p:nvCxnSpPr>
        <p:spPr>
          <a:xfrm rot="16200000" flipV="1">
            <a:off x="5414065" y="3392268"/>
            <a:ext cx="1772763" cy="3344417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" idx="0"/>
            <a:endCxn id="12" idx="2"/>
          </p:cNvCxnSpPr>
          <p:nvPr/>
        </p:nvCxnSpPr>
        <p:spPr>
          <a:xfrm flipV="1">
            <a:off x="4628237" y="3140412"/>
            <a:ext cx="0" cy="461683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8491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54000" y="278190"/>
            <a:ext cx="8744857" cy="6434666"/>
          </a:xfrm>
          <a:prstGeom prst="roundRect">
            <a:avLst>
              <a:gd name="adj" fmla="val 2005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9" name="Rounded Rectangle 63"/>
          <p:cNvSpPr/>
          <p:nvPr/>
        </p:nvSpPr>
        <p:spPr>
          <a:xfrm>
            <a:off x="2081198" y="1330707"/>
            <a:ext cx="5097086" cy="1979998"/>
          </a:xfrm>
          <a:prstGeom prst="roundRect">
            <a:avLst>
              <a:gd name="adj" fmla="val 200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系统数据分析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9451" y="4668762"/>
            <a:ext cx="1152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精雕机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9451" y="3602095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工业互联网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04606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沈阳制造岛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63761" y="4668762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汽车总装线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2916" y="4668762"/>
            <a:ext cx="215295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巨林柔性制造岛（筹）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39023" y="4668762"/>
            <a:ext cx="172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巨轮柔性制造岛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451" y="5950858"/>
            <a:ext cx="1296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快速成型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1198" y="5950858"/>
            <a:ext cx="2057593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精密制造系统（筹）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71709" y="2564412"/>
            <a:ext cx="4713056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现场数据分析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1709" y="1526730"/>
            <a:ext cx="4713056" cy="5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生产系统仿真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34538" y="5950858"/>
            <a:ext cx="2448000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智能模具制造单元（筹）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78284" y="5950858"/>
            <a:ext cx="1588739" cy="576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立体仓库（筹）</a:t>
            </a:r>
            <a:endParaRPr lang="en-US" sz="1600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9451" y="489048"/>
            <a:ext cx="8277572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数字生产系统沙盘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8" name="Straight Arrow Connector 17"/>
          <p:cNvCxnSpPr>
            <a:stCxn id="16" idx="2"/>
            <a:endCxn id="13" idx="0"/>
          </p:cNvCxnSpPr>
          <p:nvPr/>
        </p:nvCxnSpPr>
        <p:spPr>
          <a:xfrm>
            <a:off x="4628237" y="1065048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3" idx="2"/>
            <a:endCxn id="12" idx="0"/>
          </p:cNvCxnSpPr>
          <p:nvPr/>
        </p:nvCxnSpPr>
        <p:spPr>
          <a:xfrm>
            <a:off x="4628237" y="2102730"/>
            <a:ext cx="0" cy="461682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4" idx="0"/>
            <a:endCxn id="5" idx="2"/>
          </p:cNvCxnSpPr>
          <p:nvPr/>
        </p:nvCxnSpPr>
        <p:spPr>
          <a:xfrm rot="5400000" flipH="1" flipV="1">
            <a:off x="2601511" y="2642036"/>
            <a:ext cx="490667" cy="3562786"/>
          </a:xfrm>
          <a:prstGeom prst="bentConnector3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0"/>
            <a:endCxn id="5" idx="2"/>
          </p:cNvCxnSpPr>
          <p:nvPr/>
        </p:nvCxnSpPr>
        <p:spPr>
          <a:xfrm rot="5400000" flipH="1" flipV="1">
            <a:off x="3295088" y="3335614"/>
            <a:ext cx="490667" cy="2175631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26"/>
          <p:cNvCxnSpPr>
            <a:stCxn id="7" idx="0"/>
            <a:endCxn id="5" idx="2"/>
          </p:cNvCxnSpPr>
          <p:nvPr/>
        </p:nvCxnSpPr>
        <p:spPr>
          <a:xfrm rot="5400000" flipH="1" flipV="1">
            <a:off x="4024666" y="4065191"/>
            <a:ext cx="490667" cy="71647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8" name="Elbow Connector 27"/>
          <p:cNvCxnSpPr>
            <a:stCxn id="8" idx="0"/>
            <a:endCxn id="5" idx="2"/>
          </p:cNvCxnSpPr>
          <p:nvPr/>
        </p:nvCxnSpPr>
        <p:spPr>
          <a:xfrm rot="16200000" flipV="1">
            <a:off x="4968482" y="3837851"/>
            <a:ext cx="490667" cy="117115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Elbow Connector 28"/>
          <p:cNvCxnSpPr>
            <a:stCxn id="9" idx="0"/>
            <a:endCxn id="5" idx="2"/>
          </p:cNvCxnSpPr>
          <p:nvPr/>
        </p:nvCxnSpPr>
        <p:spPr>
          <a:xfrm rot="16200000" flipV="1">
            <a:off x="6020297" y="2786036"/>
            <a:ext cx="490667" cy="3274786"/>
          </a:xfrm>
          <a:prstGeom prst="bentConnector3">
            <a:avLst>
              <a:gd name="adj1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Elbow Connector 37"/>
          <p:cNvCxnSpPr>
            <a:stCxn id="10" idx="0"/>
            <a:endCxn id="5" idx="2"/>
          </p:cNvCxnSpPr>
          <p:nvPr/>
        </p:nvCxnSpPr>
        <p:spPr>
          <a:xfrm rot="5400000" flipH="1" flipV="1">
            <a:off x="1996463" y="3319084"/>
            <a:ext cx="1772763" cy="3490786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Elbow Connector 40"/>
          <p:cNvCxnSpPr>
            <a:stCxn id="11" idx="0"/>
            <a:endCxn id="5" idx="2"/>
          </p:cNvCxnSpPr>
          <p:nvPr/>
        </p:nvCxnSpPr>
        <p:spPr>
          <a:xfrm rot="5400000" flipH="1" flipV="1">
            <a:off x="2982735" y="4305356"/>
            <a:ext cx="1772763" cy="1518242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2" name="Elbow Connector 41"/>
          <p:cNvCxnSpPr>
            <a:stCxn id="14" idx="0"/>
            <a:endCxn id="5" idx="2"/>
          </p:cNvCxnSpPr>
          <p:nvPr/>
        </p:nvCxnSpPr>
        <p:spPr>
          <a:xfrm rot="16200000" flipV="1">
            <a:off x="4257007" y="4549326"/>
            <a:ext cx="1772763" cy="1030301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Elbow Connector 42"/>
          <p:cNvCxnSpPr>
            <a:stCxn id="15" idx="0"/>
            <a:endCxn id="5" idx="2"/>
          </p:cNvCxnSpPr>
          <p:nvPr/>
        </p:nvCxnSpPr>
        <p:spPr>
          <a:xfrm rot="16200000" flipV="1">
            <a:off x="5414065" y="3392268"/>
            <a:ext cx="1772763" cy="3344417"/>
          </a:xfrm>
          <a:prstGeom prst="bentConnector3">
            <a:avLst>
              <a:gd name="adj1" fmla="val 2134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5" idx="0"/>
            <a:endCxn id="12" idx="2"/>
          </p:cNvCxnSpPr>
          <p:nvPr/>
        </p:nvCxnSpPr>
        <p:spPr>
          <a:xfrm flipV="1">
            <a:off x="4628237" y="3140412"/>
            <a:ext cx="0" cy="461683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2" name="图片 1" descr="logo-Renisha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08" y="6387745"/>
            <a:ext cx="979583" cy="287999"/>
          </a:xfrm>
          <a:prstGeom prst="rect">
            <a:avLst/>
          </a:prstGeom>
        </p:spPr>
      </p:pic>
      <p:pic>
        <p:nvPicPr>
          <p:cNvPr id="3" name="图片 2" descr="t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8" y="5118762"/>
            <a:ext cx="1057413" cy="252000"/>
          </a:xfrm>
          <a:prstGeom prst="rect">
            <a:avLst/>
          </a:prstGeom>
        </p:spPr>
      </p:pic>
      <p:pic>
        <p:nvPicPr>
          <p:cNvPr id="17" name="图片 16" descr="东方教具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11" y="907188"/>
            <a:ext cx="1984582" cy="288000"/>
          </a:xfrm>
          <a:prstGeom prst="rect">
            <a:avLst/>
          </a:prstGeom>
        </p:spPr>
      </p:pic>
      <p:pic>
        <p:nvPicPr>
          <p:cNvPr id="20" name="图片 19" descr="makeblo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93" y="907188"/>
            <a:ext cx="1152000" cy="288000"/>
          </a:xfrm>
          <a:prstGeom prst="rect">
            <a:avLst/>
          </a:prstGeom>
        </p:spPr>
      </p:pic>
      <p:pic>
        <p:nvPicPr>
          <p:cNvPr id="22" name="图片 21" descr="AnyLogi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39" y="2174512"/>
            <a:ext cx="1202400" cy="288000"/>
          </a:xfrm>
          <a:prstGeom prst="rect">
            <a:avLst/>
          </a:prstGeom>
        </p:spPr>
      </p:pic>
      <p:pic>
        <p:nvPicPr>
          <p:cNvPr id="23" name="图片 22" descr="visual component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90" y="2174512"/>
            <a:ext cx="754654" cy="288000"/>
          </a:xfrm>
          <a:prstGeom prst="rect">
            <a:avLst/>
          </a:prstGeom>
        </p:spPr>
      </p:pic>
      <p:pic>
        <p:nvPicPr>
          <p:cNvPr id="32" name="图片 31" descr="rockwell-automation-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97" y="5136762"/>
            <a:ext cx="925587" cy="21599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  <a:miter lim="800000"/>
          </a:ln>
        </p:spPr>
      </p:pic>
      <p:sp>
        <p:nvSpPr>
          <p:cNvPr id="46" name="Rounded Rectangle 4"/>
          <p:cNvSpPr/>
          <p:nvPr/>
        </p:nvSpPr>
        <p:spPr>
          <a:xfrm>
            <a:off x="5747920" y="3764154"/>
            <a:ext cx="2860728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使用状态（电源端控制）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7" name="Rounded Rectangle 4"/>
          <p:cNvSpPr/>
          <p:nvPr/>
        </p:nvSpPr>
        <p:spPr>
          <a:xfrm>
            <a:off x="650834" y="3764154"/>
            <a:ext cx="2860728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机床状态（控制系统传输）</a:t>
            </a:r>
            <a:endParaRPr lang="en-US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2234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76</Words>
  <Application>Microsoft Macintosh PowerPoint</Application>
  <PresentationFormat>全屏显示(4:3)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媒体工作室 i.Center</cp:lastModifiedBy>
  <cp:revision>13</cp:revision>
  <dcterms:created xsi:type="dcterms:W3CDTF">2015-09-25T06:59:18Z</dcterms:created>
  <dcterms:modified xsi:type="dcterms:W3CDTF">2015-09-28T01:08:11Z</dcterms:modified>
</cp:coreProperties>
</file>