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3/19/14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3/19/14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3/19/14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3/19/14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3/19/14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3/19/14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3/19/14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3/19/14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3/19/14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3/19/14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3/19/14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3/19/14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281042" y="1837088"/>
            <a:ext cx="1510724" cy="1259398"/>
            <a:chOff x="-179853" y="1110764"/>
            <a:chExt cx="1510724" cy="125939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538" y="1110764"/>
              <a:ext cx="1072333" cy="1259398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-179853" y="1797923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rPr>
                <a:t>Git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rPr>
                <a:t>模块化服务</a:t>
              </a:r>
              <a:endParaRPr lang="zh-CN" altLang="en-US" sz="1200" dirty="0">
                <a:solidFill>
                  <a:sysClr val="windowText" lastClr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256870" y="357155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学生科技社团</a:t>
            </a:r>
            <a:endParaRPr lang="zh-CN" alt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256870" y="4108187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知识产权</a:t>
            </a:r>
            <a:r>
              <a:rPr lang="zh-CN" altLang="en-US" sz="1200" dirty="0" smtClean="0"/>
              <a:t>管理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256870" y="4608676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美术设计团队</a:t>
            </a:r>
            <a:endParaRPr lang="zh-CN" altLang="en-US" sz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438561" y="100338"/>
            <a:ext cx="5760000" cy="905461"/>
            <a:chOff x="1246056" y="-208382"/>
            <a:chExt cx="5760000" cy="905461"/>
          </a:xfrm>
        </p:grpSpPr>
        <p:sp>
          <p:nvSpPr>
            <p:cNvPr id="17" name="Rectangle 16"/>
            <p:cNvSpPr/>
            <p:nvPr/>
          </p:nvSpPr>
          <p:spPr>
            <a:xfrm>
              <a:off x="1246056" y="157079"/>
              <a:ext cx="5760000" cy="5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训练中心 先进加工制造 数字信息</a:t>
              </a:r>
              <a:r>
                <a:rPr lang="zh-CN" altLang="en-US" dirty="0"/>
                <a:t>平台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46056" y="-208382"/>
              <a:ext cx="1152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精雕系统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98056" y="-208382"/>
              <a:ext cx="1152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激光切割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50056" y="-208382"/>
              <a:ext cx="1152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快速成型制造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02056" y="-208382"/>
              <a:ext cx="1152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柔性制造单元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54056" y="-208382"/>
              <a:ext cx="1152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多工种协同</a:t>
              </a:r>
              <a:endParaRPr lang="zh-CN" altLang="en-US" sz="12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8957" y="2608857"/>
            <a:ext cx="432651" cy="33250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实践教学单元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学生项目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56870" y="5120770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法律架构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632184" y="6039637"/>
            <a:ext cx="360000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主题挑战活动</a:t>
            </a:r>
            <a:endParaRPr lang="zh-CN" alt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383625" y="2202072"/>
            <a:ext cx="4968000" cy="720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894561" y="1091526"/>
            <a:ext cx="4153094" cy="3906676"/>
            <a:chOff x="4894561" y="1091526"/>
            <a:chExt cx="4153094" cy="3906676"/>
          </a:xfrm>
        </p:grpSpPr>
        <p:sp>
          <p:nvSpPr>
            <p:cNvPr id="44" name="Half Frame 43"/>
            <p:cNvSpPr/>
            <p:nvPr/>
          </p:nvSpPr>
          <p:spPr>
            <a:xfrm flipH="1" flipV="1">
              <a:off x="4894561" y="2868935"/>
              <a:ext cx="3285684" cy="1715360"/>
            </a:xfrm>
            <a:prstGeom prst="halfFrame">
              <a:avLst>
                <a:gd name="adj1" fmla="val 2037"/>
                <a:gd name="adj2" fmla="val 203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6141021" y="1841932"/>
              <a:ext cx="1712190" cy="45719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分布式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数据服务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312835" y="1091526"/>
              <a:ext cx="1734820" cy="2296496"/>
            </a:xfrm>
            <a:prstGeom prst="roundRect">
              <a:avLst>
                <a:gd name="adj" fmla="val 23929"/>
              </a:avLst>
            </a:prstGeom>
            <a:gradFill flip="none" rotWithShape="1">
              <a:gsLst>
                <a:gs pos="0">
                  <a:schemeClr val="accent1"/>
                </a:gs>
                <a:gs pos="40000">
                  <a:srgbClr val="5B9BD5">
                    <a:alpha val="80000"/>
                  </a:srgbClr>
                </a:gs>
                <a:gs pos="60000">
                  <a:schemeClr val="accent1">
                    <a:alpha val="50000"/>
                  </a:schemeClr>
                </a:gs>
                <a:gs pos="8000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Ins="432000"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/>
                <a:t>全球创客社群</a:t>
              </a:r>
              <a:endParaRPr lang="zh-CN" alt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9437" y="4170388"/>
              <a:ext cx="2129701" cy="82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Tele Presence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技术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视频会议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Up Arrow 24"/>
          <p:cNvSpPr/>
          <p:nvPr/>
        </p:nvSpPr>
        <p:spPr>
          <a:xfrm>
            <a:off x="2632186" y="2868934"/>
            <a:ext cx="3600001" cy="611111"/>
          </a:xfrm>
          <a:prstGeom prst="upArrow">
            <a:avLst>
              <a:gd name="adj1" fmla="val 50000"/>
              <a:gd name="adj2" fmla="val 71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数据平台运维</a:t>
            </a:r>
            <a:endParaRPr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32185" y="3480046"/>
            <a:ext cx="3600001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创客融合空间</a:t>
            </a:r>
            <a:endParaRPr lang="zh-CN" alt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632187" y="1554073"/>
            <a:ext cx="3600000" cy="1296002"/>
            <a:chOff x="2078739" y="1554073"/>
            <a:chExt cx="3600000" cy="1296002"/>
          </a:xfrm>
        </p:grpSpPr>
        <p:sp>
          <p:nvSpPr>
            <p:cNvPr id="14" name="Rectangle 13"/>
            <p:cNvSpPr/>
            <p:nvPr/>
          </p:nvSpPr>
          <p:spPr>
            <a:xfrm>
              <a:off x="2078739" y="1554073"/>
              <a:ext cx="3600000" cy="129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zh-CN" altLang="en-US" dirty="0"/>
                <a:t>专属</a:t>
              </a:r>
              <a:r>
                <a:rPr lang="en-US" altLang="zh-CN" dirty="0" err="1" smtClean="0"/>
                <a:t>GitLab</a:t>
              </a:r>
              <a:r>
                <a:rPr lang="zh-CN" altLang="en-US" dirty="0" smtClean="0"/>
                <a:t>数据平台</a:t>
              </a:r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知识产权管理</a:t>
              </a:r>
              <a:endParaRPr lang="zh-CN" alt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系统集成管理</a:t>
              </a:r>
              <a:endParaRPr lang="zh-CN" alt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法律架构支持</a:t>
              </a:r>
              <a:endParaRPr lang="zh-CN" alt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项目进度诊断</a:t>
              </a:r>
              <a:endParaRPr lang="zh-CN" altLang="en-US" sz="1400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2956187" y="1045760"/>
            <a:ext cx="1152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Git</a:t>
            </a:r>
            <a:r>
              <a:rPr lang="zh-CN" altLang="en-US" sz="1200" dirty="0" smtClean="0"/>
              <a:t>模块化</a:t>
            </a:r>
            <a:endParaRPr lang="zh-CN" alt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1256870" y="5717948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产业研究</a:t>
            </a:r>
            <a:endParaRPr lang="zh-CN" alt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256870" y="6315126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产品架构设计</a:t>
            </a:r>
            <a:endParaRPr lang="zh-CN" altLang="en-US" sz="1200" dirty="0"/>
          </a:p>
        </p:txBody>
      </p:sp>
      <p:pic>
        <p:nvPicPr>
          <p:cNvPr id="2" name="Picture 1" descr="精雕产品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7" y="534313"/>
            <a:ext cx="1214468" cy="910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Cisco Telepresenc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92" y="4878520"/>
            <a:ext cx="1372568" cy="915045"/>
          </a:xfrm>
          <a:prstGeom prst="rect">
            <a:avLst/>
          </a:prstGeom>
        </p:spPr>
      </p:pic>
      <p:pic>
        <p:nvPicPr>
          <p:cNvPr id="3" name="Picture 2" descr="Cisco_logo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196" y="5707094"/>
            <a:ext cx="917196" cy="515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565329" y="196689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运作标准</a:t>
            </a:r>
            <a:r>
              <a:rPr lang="en-US" altLang="zh-CN" dirty="0" smtClean="0"/>
              <a:t>Code</a:t>
            </a:r>
          </a:p>
          <a:p>
            <a:r>
              <a:rPr lang="zh-CN" altLang="zh-CN" dirty="0" smtClean="0"/>
              <a:t>（</a:t>
            </a:r>
            <a:r>
              <a:rPr lang="zh-CN" altLang="en-US" dirty="0" smtClean="0"/>
              <a:t>需要用法律语言描述）</a:t>
            </a:r>
            <a:endParaRPr lang="en-US" altLang="zh-CN" dirty="0" smtClean="0"/>
          </a:p>
        </p:txBody>
      </p:sp>
      <p:pic>
        <p:nvPicPr>
          <p:cNvPr id="6" name="Picture 5" descr="4-forces-four-forc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30" y="1717184"/>
            <a:ext cx="5626233" cy="35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5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</TotalTime>
  <Words>61</Words>
  <Application>Microsoft Macintosh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35</cp:revision>
  <dcterms:created xsi:type="dcterms:W3CDTF">2014-03-18T23:49:17Z</dcterms:created>
  <dcterms:modified xsi:type="dcterms:W3CDTF">2014-03-20T00:32:47Z</dcterms:modified>
</cp:coreProperties>
</file>