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4" d="100"/>
          <a:sy n="194" d="100"/>
        </p:scale>
        <p:origin x="-2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894C-6D60-414D-8930-8117D064275B}" type="datetimeFigureOut">
              <a:rPr kumimoji="1" lang="zh-CN" altLang="en-US" smtClean="0"/>
              <a:t>15/8/26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1E3C-A3DB-DF40-8D15-AFC20E108D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50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894C-6D60-414D-8930-8117D064275B}" type="datetimeFigureOut">
              <a:rPr kumimoji="1" lang="zh-CN" altLang="en-US" smtClean="0"/>
              <a:t>15/8/26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1E3C-A3DB-DF40-8D15-AFC20E108D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593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894C-6D60-414D-8930-8117D064275B}" type="datetimeFigureOut">
              <a:rPr kumimoji="1" lang="zh-CN" altLang="en-US" smtClean="0"/>
              <a:t>15/8/26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1E3C-A3DB-DF40-8D15-AFC20E108D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06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894C-6D60-414D-8930-8117D064275B}" type="datetimeFigureOut">
              <a:rPr kumimoji="1" lang="zh-CN" altLang="en-US" smtClean="0"/>
              <a:t>15/8/26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1E3C-A3DB-DF40-8D15-AFC20E108D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275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894C-6D60-414D-8930-8117D064275B}" type="datetimeFigureOut">
              <a:rPr kumimoji="1" lang="zh-CN" altLang="en-US" smtClean="0"/>
              <a:t>15/8/26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1E3C-A3DB-DF40-8D15-AFC20E108D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9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894C-6D60-414D-8930-8117D064275B}" type="datetimeFigureOut">
              <a:rPr kumimoji="1" lang="zh-CN" altLang="en-US" smtClean="0"/>
              <a:t>15/8/26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1E3C-A3DB-DF40-8D15-AFC20E108D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50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894C-6D60-414D-8930-8117D064275B}" type="datetimeFigureOut">
              <a:rPr kumimoji="1" lang="zh-CN" altLang="en-US" smtClean="0"/>
              <a:t>15/8/26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1E3C-A3DB-DF40-8D15-AFC20E108D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48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894C-6D60-414D-8930-8117D064275B}" type="datetimeFigureOut">
              <a:rPr kumimoji="1" lang="zh-CN" altLang="en-US" smtClean="0"/>
              <a:t>15/8/26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1E3C-A3DB-DF40-8D15-AFC20E108D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2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894C-6D60-414D-8930-8117D064275B}" type="datetimeFigureOut">
              <a:rPr kumimoji="1" lang="zh-CN" altLang="en-US" smtClean="0"/>
              <a:t>15/8/26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1E3C-A3DB-DF40-8D15-AFC20E108D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61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894C-6D60-414D-8930-8117D064275B}" type="datetimeFigureOut">
              <a:rPr kumimoji="1" lang="zh-CN" altLang="en-US" smtClean="0"/>
              <a:t>15/8/26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1E3C-A3DB-DF40-8D15-AFC20E108D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38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894C-6D60-414D-8930-8117D064275B}" type="datetimeFigureOut">
              <a:rPr kumimoji="1" lang="zh-CN" altLang="en-US" smtClean="0"/>
              <a:t>15/8/26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1E3C-A3DB-DF40-8D15-AFC20E108D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5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1894C-6D60-414D-8930-8117D064275B}" type="datetimeFigureOut">
              <a:rPr kumimoji="1" lang="zh-CN" altLang="en-US" smtClean="0"/>
              <a:t>15/8/26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1E3C-A3DB-DF40-8D15-AFC20E108D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21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下一代工业系统示范基地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清华大学基础工业训练中心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8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建设背景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德国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工业</a:t>
            </a:r>
            <a:r>
              <a:rPr kumimoji="1" lang="en-US" altLang="zh-CN" dirty="0" smtClean="0"/>
              <a:t>4.0</a:t>
            </a:r>
          </a:p>
          <a:p>
            <a:r>
              <a:rPr kumimoji="1" lang="zh-CN" altLang="en-US" dirty="0" smtClean="0"/>
              <a:t>中国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中国制造</a:t>
            </a:r>
            <a:r>
              <a:rPr kumimoji="1" lang="en-US" altLang="zh-CN" dirty="0" smtClean="0"/>
              <a:t>2025</a:t>
            </a:r>
            <a:r>
              <a:rPr kumimoji="1" lang="zh-CN" altLang="en-US" dirty="0" smtClean="0"/>
              <a:t>战略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两化融合逐步从理论进入实践阶段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工训中心工程教育的新机遇</a:t>
            </a:r>
            <a:endParaRPr kumimoji="1" lang="en-US" altLang="zh-CN" dirty="0"/>
          </a:p>
          <a:p>
            <a:r>
              <a:rPr kumimoji="1" lang="zh-CN" altLang="en-US" dirty="0" smtClean="0"/>
              <a:t>传统制造业企业转型的强烈诉求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844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示范基地定位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结合工业系统软硬件技术发展，在如下方面进行研究、实践、应用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政策分析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战略研究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系统管理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互联网基础设施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服务模式研究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教育与培训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23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示范基地建设模式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条件基础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规模化工程训练条件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先进制造系统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柔性制造系统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自动化制造系统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汽车生产线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过程工业生产线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多元化教师、工程师资源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机械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电子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系统工程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互联网与信息化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014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示范基地建设模式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条件基础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院系共建合作机制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辅修专业</a:t>
            </a:r>
            <a:r>
              <a:rPr kumimoji="1" lang="zh-CN" altLang="en-US" dirty="0" smtClean="0"/>
              <a:t>机制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实验室共建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合作院系：工业工程系、自动化系、经济管理学院、电子工程系、产业</a:t>
            </a:r>
            <a:r>
              <a:rPr kumimoji="1" lang="en-US" altLang="zh-CN" dirty="0" smtClean="0"/>
              <a:t>4.5</a:t>
            </a:r>
            <a:r>
              <a:rPr kumimoji="1" lang="zh-CN" altLang="en-US" dirty="0" smtClean="0"/>
              <a:t>研究所等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合作单位：研究生培养办、文化素质教育基地等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产业合作基础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校企合作模式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企业与教育人才培训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995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示范基地建设模式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条件基础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结合创意创新创业教育开展实践研究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与产业对接的三创项目实践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创客运动推进社会化设计</a:t>
            </a:r>
            <a:r>
              <a:rPr kumimoji="1" lang="zh-CN" altLang="en-US" smtClean="0"/>
              <a:t>与社会化制造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486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基地未来规划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根据训练中心未来发展规划进行条件改善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国家级数字化制造系统虚拟仿真实验教学中心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模具生产设备、智能制造系统等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智能知识系统、智能感知机器人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工业系统仿真与系统分析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65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150</Words>
  <Application>Microsoft Macintosh PowerPoint</Application>
  <PresentationFormat>全屏显示(4:3)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下一代工业系统示范基地</vt:lpstr>
      <vt:lpstr>建设背景</vt:lpstr>
      <vt:lpstr>示范基地定位</vt:lpstr>
      <vt:lpstr>示范基地建设模式</vt:lpstr>
      <vt:lpstr>示范基地建设模式</vt:lpstr>
      <vt:lpstr>示范基地建设模式</vt:lpstr>
      <vt:lpstr>基地未来规划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下一代工业系统示范基地</dc:title>
  <dc:creator>媒体工作室 i.Center</dc:creator>
  <cp:lastModifiedBy>媒体工作室 i.Center</cp:lastModifiedBy>
  <cp:revision>8</cp:revision>
  <dcterms:created xsi:type="dcterms:W3CDTF">2015-08-26T06:30:22Z</dcterms:created>
  <dcterms:modified xsi:type="dcterms:W3CDTF">2015-08-26T07:28:19Z</dcterms:modified>
</cp:coreProperties>
</file>