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906000" cy="6858000" type="A4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8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6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7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2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3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5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5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2D4C-29E6-4094-8C82-B25A7AC609F1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7685-3208-47F6-9089-192B7B7DED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5207000"/>
            <a:ext cx="9906000" cy="165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B643-2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600" y="181606"/>
            <a:ext cx="89407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春 华</a:t>
            </a:r>
            <a:endParaRPr lang="zh-CN" altLang="en-US" sz="25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1" y="3982647"/>
            <a:ext cx="960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创新</a:t>
            </a:r>
            <a:r>
              <a:rPr lang="zh-CN" altLang="en-US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课程及活动多功能厅 </a:t>
            </a:r>
            <a:r>
              <a:rPr lang="en-US" altLang="zh-CN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Multi-functional Hall</a:t>
            </a:r>
            <a:endParaRPr lang="zh-CN" altLang="en-US" sz="24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负责人：王德宇、罗勇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17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1" y="1611980"/>
            <a:ext cx="9601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跨学科学术工作室</a:t>
            </a:r>
            <a:endParaRPr lang="zh-CN" altLang="en-US" sz="88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王德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宇、陈凯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B565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1" y="3175455"/>
            <a:ext cx="960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Trans-disciplinary Academic Studio</a:t>
            </a:r>
            <a:endParaRPr lang="zh-CN" altLang="en-US" sz="4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58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1" y="1611980"/>
            <a:ext cx="9601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跨学科学术会议室</a:t>
            </a:r>
            <a:endParaRPr lang="zh-CN" altLang="en-US" sz="88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王德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宇、陈凯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B561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1" y="3175455"/>
            <a:ext cx="960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Trans-disciplinary Academic Meeting Room</a:t>
            </a:r>
            <a:endParaRPr lang="zh-CN" altLang="en-US" sz="32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18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1" y="1611980"/>
            <a:ext cx="9601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跨学科学术工作室</a:t>
            </a:r>
            <a:endParaRPr lang="zh-CN" altLang="en-US" sz="88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王德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宇、陈凯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B559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1" y="3175455"/>
            <a:ext cx="960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Trans-disciplinary Academic Studio</a:t>
            </a:r>
            <a:endParaRPr lang="zh-CN" altLang="en-US" sz="4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90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1" y="1611980"/>
            <a:ext cx="9601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学生社团协会工作室</a:t>
            </a:r>
            <a:endParaRPr lang="zh-CN" altLang="en-US" sz="8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陈凯、章鹏飞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B436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1" y="3175455"/>
            <a:ext cx="960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Studio for Student Associations</a:t>
            </a:r>
            <a:endParaRPr lang="zh-CN" altLang="en-US" sz="4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96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1" y="1611980"/>
            <a:ext cx="9601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学生社团协会工作室</a:t>
            </a:r>
            <a:endParaRPr lang="zh-CN" altLang="en-US" sz="8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：陈凯、章鹏飞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B439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1" y="3175455"/>
            <a:ext cx="960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Studio for Student Associations</a:t>
            </a:r>
            <a:endParaRPr lang="zh-CN" altLang="en-US" sz="4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1" y="1611980"/>
            <a:ext cx="9601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学生社团协会工作室</a:t>
            </a:r>
            <a:endParaRPr lang="zh-CN" altLang="en-US" sz="8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陈凯、章鹏飞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B445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1" y="3175455"/>
            <a:ext cx="960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Studio for Student Associations</a:t>
            </a:r>
            <a:endParaRPr lang="zh-CN" altLang="en-US" sz="4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7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2600" y="181606"/>
            <a:ext cx="89407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秋 实</a:t>
            </a:r>
            <a:endParaRPr lang="zh-CN" altLang="en-US" sz="25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1" y="3982647"/>
            <a:ext cx="960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学生创客团队工作室 </a:t>
            </a:r>
            <a:r>
              <a:rPr lang="en-US" altLang="zh-CN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Co-Working Space for Student Makers</a:t>
            </a:r>
            <a:endParaRPr lang="zh-CN" altLang="en-US" sz="24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负责人：王德宇、杨秀萍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B637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2600" y="511807"/>
            <a:ext cx="8940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茶文化及学术交流室</a:t>
            </a:r>
            <a:endParaRPr lang="zh-CN" altLang="en-US" sz="10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1" y="3688111"/>
            <a:ext cx="960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Chinese Tea Cultural and Academic Exchange</a:t>
            </a:r>
            <a:endParaRPr lang="zh-CN" altLang="en-US" sz="32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负责人：王德宇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、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陈凯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B635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2600" y="181606"/>
            <a:ext cx="89407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雁 栖</a:t>
            </a:r>
            <a:endParaRPr lang="zh-CN" altLang="en-US" sz="25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1" y="3982647"/>
            <a:ext cx="960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视频会议及智慧教室 </a:t>
            </a:r>
            <a:r>
              <a:rPr lang="en-US" altLang="zh-CN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Tele-conference and Intelligent Classroom</a:t>
            </a:r>
            <a:endParaRPr lang="zh-CN" altLang="en-US" sz="24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负责人：王德宇、陈凯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B634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6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2600" y="181606"/>
            <a:ext cx="89407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贤 聚</a:t>
            </a:r>
            <a:endParaRPr lang="zh-CN" altLang="en-US" sz="25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1" y="3982647"/>
            <a:ext cx="960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创新设计工作室 </a:t>
            </a:r>
            <a:r>
              <a:rPr lang="en-US" altLang="zh-CN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The Design Lab</a:t>
            </a:r>
            <a:endParaRPr lang="zh-CN" altLang="en-US" sz="24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负责人：王德宇、陈凯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B570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2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2600" y="181606"/>
            <a:ext cx="89407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彦 铭</a:t>
            </a:r>
            <a:endParaRPr lang="zh-CN" altLang="en-US" sz="25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1" y="3982647"/>
            <a:ext cx="960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创新制作工作室 </a:t>
            </a:r>
            <a:r>
              <a:rPr lang="en-US" altLang="zh-CN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The Fabrication Lab</a:t>
            </a:r>
            <a:endParaRPr lang="zh-CN" altLang="en-US" sz="24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0" y="4863868"/>
            <a:ext cx="510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：李睿、魏绍飞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B558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7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1" y="1611980"/>
            <a:ext cx="9601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工程咨询研讨室</a:t>
            </a:r>
            <a:endParaRPr lang="zh-CN" altLang="en-US" sz="88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魏绍飞、郑育宏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B573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1" y="3175455"/>
            <a:ext cx="960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Engineering Consultancy Room</a:t>
            </a:r>
            <a:endParaRPr lang="zh-CN" altLang="en-US" sz="4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2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1" y="1611980"/>
            <a:ext cx="9601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教授工作室</a:t>
            </a:r>
            <a:endParaRPr lang="zh-CN" altLang="en-US" sz="88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：顾学雍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B572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1" y="3175455"/>
            <a:ext cx="960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Professor Studio</a:t>
            </a:r>
            <a:endParaRPr lang="zh-CN" altLang="en-US" sz="40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7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401" y="1611980"/>
            <a:ext cx="9601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媒体工作室及影棚</a:t>
            </a:r>
            <a:endParaRPr lang="zh-CN" altLang="en-US" sz="88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401" y="4863868"/>
            <a:ext cx="443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安全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负责人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：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高炬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9531" y="5727471"/>
            <a:ext cx="4174068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badi MT Condensed Extra Bold" panose="020B0A06030101010103" pitchFamily="34" charset="0"/>
              </a:rPr>
              <a:t>B569</a:t>
            </a:r>
            <a:endParaRPr lang="zh-CN" altLang="en-US" sz="9600" dirty="0">
              <a:solidFill>
                <a:schemeClr val="bg1"/>
              </a:solidFill>
              <a:latin typeface="Abadi MT Condensed Extra Bold" panose="020B0A060301010101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1" y="3175455"/>
            <a:ext cx="9601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Studio &amp; Stage</a:t>
            </a:r>
            <a:endParaRPr lang="zh-CN" altLang="en-US" sz="66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93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0FF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239</Words>
  <Application>Microsoft Office PowerPoint</Application>
  <PresentationFormat>A4 纸张(210x297 毫米)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方正大黑简体</vt:lpstr>
      <vt:lpstr>华文隶书</vt:lpstr>
      <vt:lpstr>宋体</vt:lpstr>
      <vt:lpstr>Abadi MT Condensed Extra 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Woody Wang</dc:creator>
  <cp:lastModifiedBy>Woody Wang</cp:lastModifiedBy>
  <cp:revision>11</cp:revision>
  <cp:lastPrinted>2016-01-01T02:24:56Z</cp:lastPrinted>
  <dcterms:created xsi:type="dcterms:W3CDTF">2015-12-31T03:00:22Z</dcterms:created>
  <dcterms:modified xsi:type="dcterms:W3CDTF">2016-01-01T02:37:05Z</dcterms:modified>
</cp:coreProperties>
</file>