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</p:sldIdLst>
  <p:sldSz cx="17610138" cy="990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2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3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0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0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0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5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1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0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D897-FFE1-4A89-B3F2-73659AB4226A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7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179"/>
          <p:cNvGrpSpPr/>
          <p:nvPr/>
        </p:nvGrpSpPr>
        <p:grpSpPr>
          <a:xfrm>
            <a:off x="1999994" y="2850419"/>
            <a:ext cx="13465094" cy="3968398"/>
            <a:chOff x="541468" y="-173552"/>
            <a:chExt cx="5243776" cy="1545432"/>
          </a:xfrm>
        </p:grpSpPr>
        <p:sp>
          <p:nvSpPr>
            <p:cNvPr id="33" name="任意多边形 32"/>
            <p:cNvSpPr/>
            <p:nvPr/>
          </p:nvSpPr>
          <p:spPr>
            <a:xfrm>
              <a:off x="541738" y="-173552"/>
              <a:ext cx="1471612" cy="1543050"/>
            </a:xfrm>
            <a:custGeom>
              <a:avLst/>
              <a:gdLst>
                <a:gd name="connsiteX0" fmla="*/ 0 w 1471612"/>
                <a:gd name="connsiteY0" fmla="*/ 0 h 1543050"/>
                <a:gd name="connsiteX1" fmla="*/ 1123950 w 1471612"/>
                <a:gd name="connsiteY1" fmla="*/ 0 h 1543050"/>
                <a:gd name="connsiteX2" fmla="*/ 1123950 w 1471612"/>
                <a:gd name="connsiteY2" fmla="*/ 71438 h 1543050"/>
                <a:gd name="connsiteX3" fmla="*/ 1471612 w 1471612"/>
                <a:gd name="connsiteY3" fmla="*/ 71438 h 1543050"/>
                <a:gd name="connsiteX4" fmla="*/ 1471612 w 1471612"/>
                <a:gd name="connsiteY4" fmla="*/ 1543050 h 1543050"/>
                <a:gd name="connsiteX5" fmla="*/ 1123950 w 1471612"/>
                <a:gd name="connsiteY5" fmla="*/ 1543050 h 1543050"/>
                <a:gd name="connsiteX6" fmla="*/ 347662 w 1471612"/>
                <a:gd name="connsiteY6" fmla="*/ 1543050 h 1543050"/>
                <a:gd name="connsiteX7" fmla="*/ 0 w 1471612"/>
                <a:gd name="connsiteY7" fmla="*/ 154305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612" h="1543050">
                  <a:moveTo>
                    <a:pt x="0" y="0"/>
                  </a:moveTo>
                  <a:lnTo>
                    <a:pt x="1123950" y="0"/>
                  </a:lnTo>
                  <a:lnTo>
                    <a:pt x="1123950" y="71438"/>
                  </a:lnTo>
                  <a:lnTo>
                    <a:pt x="1471612" y="71438"/>
                  </a:lnTo>
                  <a:lnTo>
                    <a:pt x="1471612" y="1543050"/>
                  </a:lnTo>
                  <a:lnTo>
                    <a:pt x="1123950" y="1543050"/>
                  </a:lnTo>
                  <a:lnTo>
                    <a:pt x="347662" y="1543050"/>
                  </a:lnTo>
                  <a:lnTo>
                    <a:pt x="0" y="15430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B643-2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春华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051449" y="-173552"/>
              <a:ext cx="70961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4884" tIns="117400" rIns="184884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B643-1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办公室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799161" y="-173552"/>
              <a:ext cx="145256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B637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秋实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289824" y="59810"/>
              <a:ext cx="1095376" cy="280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B635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3037287" y="578922"/>
              <a:ext cx="471487" cy="400051"/>
            </a:xfrm>
            <a:custGeom>
              <a:avLst/>
              <a:gdLst>
                <a:gd name="connsiteX0" fmla="*/ 0 w 471487"/>
                <a:gd name="connsiteY0" fmla="*/ 0 h 400051"/>
                <a:gd name="connsiteX1" fmla="*/ 185737 w 471487"/>
                <a:gd name="connsiteY1" fmla="*/ 0 h 400051"/>
                <a:gd name="connsiteX2" fmla="*/ 471487 w 471487"/>
                <a:gd name="connsiteY2" fmla="*/ 0 h 400051"/>
                <a:gd name="connsiteX3" fmla="*/ 471487 w 471487"/>
                <a:gd name="connsiteY3" fmla="*/ 400051 h 400051"/>
                <a:gd name="connsiteX4" fmla="*/ 185737 w 471487"/>
                <a:gd name="connsiteY4" fmla="*/ 400051 h 400051"/>
                <a:gd name="connsiteX5" fmla="*/ 185737 w 471487"/>
                <a:gd name="connsiteY5" fmla="*/ 300039 h 400051"/>
                <a:gd name="connsiteX6" fmla="*/ 0 w 471487"/>
                <a:gd name="connsiteY6" fmla="*/ 300039 h 40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" h="400051">
                  <a:moveTo>
                    <a:pt x="0" y="0"/>
                  </a:moveTo>
                  <a:lnTo>
                    <a:pt x="185737" y="0"/>
                  </a:lnTo>
                  <a:lnTo>
                    <a:pt x="471487" y="0"/>
                  </a:lnTo>
                  <a:lnTo>
                    <a:pt x="471487" y="400051"/>
                  </a:lnTo>
                  <a:lnTo>
                    <a:pt x="185737" y="400051"/>
                  </a:lnTo>
                  <a:lnTo>
                    <a:pt x="185737" y="300039"/>
                  </a:lnTo>
                  <a:lnTo>
                    <a:pt x="0" y="300039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女洗手间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037287" y="1078987"/>
              <a:ext cx="471487" cy="290512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551635" y="794423"/>
              <a:ext cx="695325" cy="575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>
                  <a:ea typeface="苏新诗柳楷繁" panose="02010600000101010101" pitchFamily="2" charset="-122"/>
                </a:rPr>
                <a:t>B634-2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雁栖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4289821" y="578923"/>
              <a:ext cx="1143003" cy="790576"/>
            </a:xfrm>
            <a:custGeom>
              <a:avLst/>
              <a:gdLst>
                <a:gd name="connsiteX0" fmla="*/ 0 w 1143003"/>
                <a:gd name="connsiteY0" fmla="*/ 0 h 790576"/>
                <a:gd name="connsiteX1" fmla="*/ 919166 w 1143003"/>
                <a:gd name="connsiteY1" fmla="*/ 0 h 790576"/>
                <a:gd name="connsiteX2" fmla="*/ 919166 w 1143003"/>
                <a:gd name="connsiteY2" fmla="*/ 252415 h 790576"/>
                <a:gd name="connsiteX3" fmla="*/ 1143003 w 1143003"/>
                <a:gd name="connsiteY3" fmla="*/ 252415 h 790576"/>
                <a:gd name="connsiteX4" fmla="*/ 1143003 w 1143003"/>
                <a:gd name="connsiteY4" fmla="*/ 790575 h 790576"/>
                <a:gd name="connsiteX5" fmla="*/ 919166 w 1143003"/>
                <a:gd name="connsiteY5" fmla="*/ 790575 h 790576"/>
                <a:gd name="connsiteX6" fmla="*/ 919166 w 1143003"/>
                <a:gd name="connsiteY6" fmla="*/ 790576 h 790576"/>
                <a:gd name="connsiteX7" fmla="*/ 0 w 1143003"/>
                <a:gd name="connsiteY7" fmla="*/ 790576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3" h="790576">
                  <a:moveTo>
                    <a:pt x="0" y="0"/>
                  </a:moveTo>
                  <a:lnTo>
                    <a:pt x="919166" y="0"/>
                  </a:lnTo>
                  <a:lnTo>
                    <a:pt x="919166" y="252415"/>
                  </a:lnTo>
                  <a:lnTo>
                    <a:pt x="1143003" y="252415"/>
                  </a:lnTo>
                  <a:lnTo>
                    <a:pt x="1143003" y="790575"/>
                  </a:lnTo>
                  <a:lnTo>
                    <a:pt x="919166" y="790575"/>
                  </a:lnTo>
                  <a:lnTo>
                    <a:pt x="919166" y="790576"/>
                  </a:lnTo>
                  <a:lnTo>
                    <a:pt x="0" y="7905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B634-1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领智讲堂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232802" y="576540"/>
              <a:ext cx="552442" cy="790576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180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楼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4307" y="731322"/>
              <a:ext cx="259555" cy="638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572946" y="693222"/>
              <a:ext cx="221452" cy="233363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2572946" y="951585"/>
              <a:ext cx="221452" cy="233363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2337209" y="1223048"/>
              <a:ext cx="457189" cy="146450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51635" y="578923"/>
              <a:ext cx="538164" cy="1762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044307" y="578923"/>
              <a:ext cx="259555" cy="123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577704" y="578924"/>
              <a:ext cx="216693" cy="95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541468" y="-173552"/>
              <a:ext cx="5243775" cy="154543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59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573"/>
            <a:ext cx="17610138" cy="63408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任意多边形 4"/>
          <p:cNvSpPr/>
          <p:nvPr/>
        </p:nvSpPr>
        <p:spPr>
          <a:xfrm>
            <a:off x="709298" y="3693387"/>
            <a:ext cx="4402534" cy="2543686"/>
          </a:xfrm>
          <a:custGeom>
            <a:avLst/>
            <a:gdLst>
              <a:gd name="connsiteX0" fmla="*/ 280988 w 1714500"/>
              <a:gd name="connsiteY0" fmla="*/ 4762 h 990600"/>
              <a:gd name="connsiteX1" fmla="*/ 0 w 1714500"/>
              <a:gd name="connsiteY1" fmla="*/ 990600 h 990600"/>
              <a:gd name="connsiteX2" fmla="*/ 1576388 w 1714500"/>
              <a:gd name="connsiteY2" fmla="*/ 990600 h 990600"/>
              <a:gd name="connsiteX3" fmla="*/ 1714500 w 1714500"/>
              <a:gd name="connsiteY3" fmla="*/ 38100 h 990600"/>
              <a:gd name="connsiteX4" fmla="*/ 1381125 w 1714500"/>
              <a:gd name="connsiteY4" fmla="*/ 42862 h 990600"/>
              <a:gd name="connsiteX5" fmla="*/ 1390650 w 1714500"/>
              <a:gd name="connsiteY5" fmla="*/ 0 h 990600"/>
              <a:gd name="connsiteX6" fmla="*/ 280988 w 1714500"/>
              <a:gd name="connsiteY6" fmla="*/ 4762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0" h="990600">
                <a:moveTo>
                  <a:pt x="280988" y="4762"/>
                </a:moveTo>
                <a:lnTo>
                  <a:pt x="0" y="990600"/>
                </a:lnTo>
                <a:lnTo>
                  <a:pt x="1576388" y="990600"/>
                </a:lnTo>
                <a:lnTo>
                  <a:pt x="1714500" y="38100"/>
                </a:lnTo>
                <a:lnTo>
                  <a:pt x="1381125" y="42862"/>
                </a:lnTo>
                <a:lnTo>
                  <a:pt x="1390650" y="0"/>
                </a:lnTo>
                <a:lnTo>
                  <a:pt x="280988" y="4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6" name="任意多边形 5"/>
          <p:cNvSpPr/>
          <p:nvPr/>
        </p:nvSpPr>
        <p:spPr>
          <a:xfrm>
            <a:off x="5099605" y="3730075"/>
            <a:ext cx="1871076" cy="868279"/>
          </a:xfrm>
          <a:custGeom>
            <a:avLst/>
            <a:gdLst>
              <a:gd name="connsiteX0" fmla="*/ 42862 w 728662"/>
              <a:gd name="connsiteY0" fmla="*/ 0 h 338138"/>
              <a:gd name="connsiteX1" fmla="*/ 0 w 728662"/>
              <a:gd name="connsiteY1" fmla="*/ 338138 h 338138"/>
              <a:gd name="connsiteX2" fmla="*/ 704850 w 728662"/>
              <a:gd name="connsiteY2" fmla="*/ 338138 h 338138"/>
              <a:gd name="connsiteX3" fmla="*/ 728662 w 728662"/>
              <a:gd name="connsiteY3" fmla="*/ 0 h 338138"/>
              <a:gd name="connsiteX4" fmla="*/ 42862 w 728662"/>
              <a:gd name="connsiteY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662" h="338138">
                <a:moveTo>
                  <a:pt x="42862" y="0"/>
                </a:moveTo>
                <a:lnTo>
                  <a:pt x="0" y="338138"/>
                </a:lnTo>
                <a:lnTo>
                  <a:pt x="704850" y="338138"/>
                </a:lnTo>
                <a:lnTo>
                  <a:pt x="728662" y="0"/>
                </a:lnTo>
                <a:lnTo>
                  <a:pt x="428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7" name="任意多边形 6"/>
          <p:cNvSpPr/>
          <p:nvPr/>
        </p:nvSpPr>
        <p:spPr>
          <a:xfrm>
            <a:off x="6982910" y="3730075"/>
            <a:ext cx="3681007" cy="868279"/>
          </a:xfrm>
          <a:custGeom>
            <a:avLst/>
            <a:gdLst>
              <a:gd name="connsiteX0" fmla="*/ 1400175 w 1433512"/>
              <a:gd name="connsiteY0" fmla="*/ 0 h 338138"/>
              <a:gd name="connsiteX1" fmla="*/ 23812 w 1433512"/>
              <a:gd name="connsiteY1" fmla="*/ 9525 h 338138"/>
              <a:gd name="connsiteX2" fmla="*/ 0 w 1433512"/>
              <a:gd name="connsiteY2" fmla="*/ 338138 h 338138"/>
              <a:gd name="connsiteX3" fmla="*/ 1433512 w 1433512"/>
              <a:gd name="connsiteY3" fmla="*/ 328613 h 338138"/>
              <a:gd name="connsiteX4" fmla="*/ 1400175 w 1433512"/>
              <a:gd name="connsiteY4" fmla="*/ 0 h 338138"/>
              <a:gd name="connsiteX0" fmla="*/ 1400175 w 1433512"/>
              <a:gd name="connsiteY0" fmla="*/ 0 h 338138"/>
              <a:gd name="connsiteX1" fmla="*/ 21430 w 1433512"/>
              <a:gd name="connsiteY1" fmla="*/ 4762 h 338138"/>
              <a:gd name="connsiteX2" fmla="*/ 0 w 1433512"/>
              <a:gd name="connsiteY2" fmla="*/ 338138 h 338138"/>
              <a:gd name="connsiteX3" fmla="*/ 1433512 w 1433512"/>
              <a:gd name="connsiteY3" fmla="*/ 328613 h 338138"/>
              <a:gd name="connsiteX4" fmla="*/ 1400175 w 1433512"/>
              <a:gd name="connsiteY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3512" h="338138">
                <a:moveTo>
                  <a:pt x="1400175" y="0"/>
                </a:moveTo>
                <a:lnTo>
                  <a:pt x="21430" y="4762"/>
                </a:lnTo>
                <a:lnTo>
                  <a:pt x="0" y="338138"/>
                </a:lnTo>
                <a:lnTo>
                  <a:pt x="1433512" y="328613"/>
                </a:lnTo>
                <a:lnTo>
                  <a:pt x="14001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8" name="任意多边形 7"/>
          <p:cNvSpPr/>
          <p:nvPr/>
        </p:nvSpPr>
        <p:spPr>
          <a:xfrm>
            <a:off x="10731176" y="4023576"/>
            <a:ext cx="2879995" cy="538088"/>
          </a:xfrm>
          <a:custGeom>
            <a:avLst/>
            <a:gdLst>
              <a:gd name="connsiteX0" fmla="*/ 0 w 1119188"/>
              <a:gd name="connsiteY0" fmla="*/ 14287 h 204787"/>
              <a:gd name="connsiteX1" fmla="*/ 19050 w 1119188"/>
              <a:gd name="connsiteY1" fmla="*/ 204787 h 204787"/>
              <a:gd name="connsiteX2" fmla="*/ 1119188 w 1119188"/>
              <a:gd name="connsiteY2" fmla="*/ 204787 h 204787"/>
              <a:gd name="connsiteX3" fmla="*/ 1085850 w 1119188"/>
              <a:gd name="connsiteY3" fmla="*/ 0 h 204787"/>
              <a:gd name="connsiteX4" fmla="*/ 0 w 1119188"/>
              <a:gd name="connsiteY4" fmla="*/ 14287 h 204787"/>
              <a:gd name="connsiteX0" fmla="*/ 0 w 1121570"/>
              <a:gd name="connsiteY0" fmla="*/ 0 h 209550"/>
              <a:gd name="connsiteX1" fmla="*/ 21432 w 1121570"/>
              <a:gd name="connsiteY1" fmla="*/ 209550 h 209550"/>
              <a:gd name="connsiteX2" fmla="*/ 1121570 w 1121570"/>
              <a:gd name="connsiteY2" fmla="*/ 209550 h 209550"/>
              <a:gd name="connsiteX3" fmla="*/ 1088232 w 1121570"/>
              <a:gd name="connsiteY3" fmla="*/ 4763 h 209550"/>
              <a:gd name="connsiteX4" fmla="*/ 0 w 1121570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570" h="209550">
                <a:moveTo>
                  <a:pt x="0" y="0"/>
                </a:moveTo>
                <a:lnTo>
                  <a:pt x="21432" y="209550"/>
                </a:lnTo>
                <a:lnTo>
                  <a:pt x="1121570" y="209550"/>
                </a:lnTo>
                <a:lnTo>
                  <a:pt x="1088232" y="4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0" name="任意多边形 9"/>
          <p:cNvSpPr/>
          <p:nvPr/>
        </p:nvSpPr>
        <p:spPr>
          <a:xfrm>
            <a:off x="8919210" y="4928543"/>
            <a:ext cx="1867001" cy="1353371"/>
          </a:xfrm>
          <a:custGeom>
            <a:avLst/>
            <a:gdLst>
              <a:gd name="connsiteX0" fmla="*/ 0 w 727075"/>
              <a:gd name="connsiteY0" fmla="*/ 120650 h 527050"/>
              <a:gd name="connsiteX1" fmla="*/ 0 w 727075"/>
              <a:gd name="connsiteY1" fmla="*/ 527050 h 527050"/>
              <a:gd name="connsiteX2" fmla="*/ 727075 w 727075"/>
              <a:gd name="connsiteY2" fmla="*/ 523875 h 527050"/>
              <a:gd name="connsiteX3" fmla="*/ 688975 w 727075"/>
              <a:gd name="connsiteY3" fmla="*/ 0 h 527050"/>
              <a:gd name="connsiteX4" fmla="*/ 549275 w 727075"/>
              <a:gd name="connsiteY4" fmla="*/ 3175 h 527050"/>
              <a:gd name="connsiteX5" fmla="*/ 555625 w 727075"/>
              <a:gd name="connsiteY5" fmla="*/ 130175 h 527050"/>
              <a:gd name="connsiteX6" fmla="*/ 0 w 727075"/>
              <a:gd name="connsiteY6" fmla="*/ 120650 h 527050"/>
              <a:gd name="connsiteX0" fmla="*/ 0 w 727075"/>
              <a:gd name="connsiteY0" fmla="*/ 120650 h 527050"/>
              <a:gd name="connsiteX1" fmla="*/ 0 w 727075"/>
              <a:gd name="connsiteY1" fmla="*/ 527050 h 527050"/>
              <a:gd name="connsiteX2" fmla="*/ 727075 w 727075"/>
              <a:gd name="connsiteY2" fmla="*/ 523875 h 527050"/>
              <a:gd name="connsiteX3" fmla="*/ 688975 w 727075"/>
              <a:gd name="connsiteY3" fmla="*/ 0 h 527050"/>
              <a:gd name="connsiteX4" fmla="*/ 549275 w 727075"/>
              <a:gd name="connsiteY4" fmla="*/ 3175 h 527050"/>
              <a:gd name="connsiteX5" fmla="*/ 552450 w 727075"/>
              <a:gd name="connsiteY5" fmla="*/ 127000 h 527050"/>
              <a:gd name="connsiteX6" fmla="*/ 0 w 727075"/>
              <a:gd name="connsiteY6" fmla="*/ 120650 h 527050"/>
              <a:gd name="connsiteX0" fmla="*/ 0 w 727075"/>
              <a:gd name="connsiteY0" fmla="*/ 120650 h 527050"/>
              <a:gd name="connsiteX1" fmla="*/ 0 w 727075"/>
              <a:gd name="connsiteY1" fmla="*/ 527050 h 527050"/>
              <a:gd name="connsiteX2" fmla="*/ 727075 w 727075"/>
              <a:gd name="connsiteY2" fmla="*/ 523875 h 527050"/>
              <a:gd name="connsiteX3" fmla="*/ 688975 w 727075"/>
              <a:gd name="connsiteY3" fmla="*/ 0 h 527050"/>
              <a:gd name="connsiteX4" fmla="*/ 549275 w 727075"/>
              <a:gd name="connsiteY4" fmla="*/ 3175 h 527050"/>
              <a:gd name="connsiteX5" fmla="*/ 555625 w 727075"/>
              <a:gd name="connsiteY5" fmla="*/ 120650 h 527050"/>
              <a:gd name="connsiteX6" fmla="*/ 0 w 727075"/>
              <a:gd name="connsiteY6" fmla="*/ 120650 h 527050"/>
              <a:gd name="connsiteX0" fmla="*/ 0 w 727075"/>
              <a:gd name="connsiteY0" fmla="*/ 127000 h 533400"/>
              <a:gd name="connsiteX1" fmla="*/ 0 w 727075"/>
              <a:gd name="connsiteY1" fmla="*/ 533400 h 533400"/>
              <a:gd name="connsiteX2" fmla="*/ 727075 w 727075"/>
              <a:gd name="connsiteY2" fmla="*/ 530225 h 533400"/>
              <a:gd name="connsiteX3" fmla="*/ 688975 w 727075"/>
              <a:gd name="connsiteY3" fmla="*/ 6350 h 533400"/>
              <a:gd name="connsiteX4" fmla="*/ 546100 w 727075"/>
              <a:gd name="connsiteY4" fmla="*/ 0 h 533400"/>
              <a:gd name="connsiteX5" fmla="*/ 555625 w 727075"/>
              <a:gd name="connsiteY5" fmla="*/ 127000 h 533400"/>
              <a:gd name="connsiteX6" fmla="*/ 0 w 727075"/>
              <a:gd name="connsiteY6" fmla="*/ 127000 h 533400"/>
              <a:gd name="connsiteX0" fmla="*/ 0 w 727075"/>
              <a:gd name="connsiteY0" fmla="*/ 120650 h 527050"/>
              <a:gd name="connsiteX1" fmla="*/ 0 w 727075"/>
              <a:gd name="connsiteY1" fmla="*/ 527050 h 527050"/>
              <a:gd name="connsiteX2" fmla="*/ 727075 w 727075"/>
              <a:gd name="connsiteY2" fmla="*/ 523875 h 527050"/>
              <a:gd name="connsiteX3" fmla="*/ 688975 w 727075"/>
              <a:gd name="connsiteY3" fmla="*/ 0 h 527050"/>
              <a:gd name="connsiteX4" fmla="*/ 546100 w 727075"/>
              <a:gd name="connsiteY4" fmla="*/ 0 h 527050"/>
              <a:gd name="connsiteX5" fmla="*/ 555625 w 727075"/>
              <a:gd name="connsiteY5" fmla="*/ 120650 h 527050"/>
              <a:gd name="connsiteX6" fmla="*/ 0 w 727075"/>
              <a:gd name="connsiteY6" fmla="*/ 1206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075" h="527050">
                <a:moveTo>
                  <a:pt x="0" y="120650"/>
                </a:moveTo>
                <a:lnTo>
                  <a:pt x="0" y="527050"/>
                </a:lnTo>
                <a:lnTo>
                  <a:pt x="727075" y="523875"/>
                </a:lnTo>
                <a:lnTo>
                  <a:pt x="688975" y="0"/>
                </a:lnTo>
                <a:lnTo>
                  <a:pt x="546100" y="0"/>
                </a:lnTo>
                <a:cubicBezTo>
                  <a:pt x="547158" y="41275"/>
                  <a:pt x="554567" y="79375"/>
                  <a:pt x="555625" y="120650"/>
                </a:cubicBezTo>
                <a:lnTo>
                  <a:pt x="0" y="1206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2" name="任意多边形 11"/>
          <p:cNvSpPr/>
          <p:nvPr/>
        </p:nvSpPr>
        <p:spPr>
          <a:xfrm>
            <a:off x="6357186" y="4963191"/>
            <a:ext cx="570699" cy="513629"/>
          </a:xfrm>
          <a:custGeom>
            <a:avLst/>
            <a:gdLst>
              <a:gd name="connsiteX0" fmla="*/ 19050 w 222250"/>
              <a:gd name="connsiteY0" fmla="*/ 0 h 200025"/>
              <a:gd name="connsiteX1" fmla="*/ 0 w 222250"/>
              <a:gd name="connsiteY1" fmla="*/ 200025 h 200025"/>
              <a:gd name="connsiteX2" fmla="*/ 206375 w 222250"/>
              <a:gd name="connsiteY2" fmla="*/ 200025 h 200025"/>
              <a:gd name="connsiteX3" fmla="*/ 222250 w 222250"/>
              <a:gd name="connsiteY3" fmla="*/ 0 h 200025"/>
              <a:gd name="connsiteX4" fmla="*/ 19050 w 22225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00025">
                <a:moveTo>
                  <a:pt x="19050" y="0"/>
                </a:moveTo>
                <a:lnTo>
                  <a:pt x="0" y="200025"/>
                </a:lnTo>
                <a:lnTo>
                  <a:pt x="206375" y="200025"/>
                </a:lnTo>
                <a:lnTo>
                  <a:pt x="222250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3" name="任意多边形 12"/>
          <p:cNvSpPr/>
          <p:nvPr/>
        </p:nvSpPr>
        <p:spPr>
          <a:xfrm>
            <a:off x="6308269" y="5572612"/>
            <a:ext cx="570699" cy="513629"/>
          </a:xfrm>
          <a:custGeom>
            <a:avLst/>
            <a:gdLst>
              <a:gd name="connsiteX0" fmla="*/ 19050 w 222250"/>
              <a:gd name="connsiteY0" fmla="*/ 0 h 200025"/>
              <a:gd name="connsiteX1" fmla="*/ 0 w 222250"/>
              <a:gd name="connsiteY1" fmla="*/ 200025 h 200025"/>
              <a:gd name="connsiteX2" fmla="*/ 206375 w 222250"/>
              <a:gd name="connsiteY2" fmla="*/ 200025 h 200025"/>
              <a:gd name="connsiteX3" fmla="*/ 222250 w 222250"/>
              <a:gd name="connsiteY3" fmla="*/ 0 h 200025"/>
              <a:gd name="connsiteX4" fmla="*/ 19050 w 22225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00025">
                <a:moveTo>
                  <a:pt x="19050" y="0"/>
                </a:moveTo>
                <a:lnTo>
                  <a:pt x="0" y="200025"/>
                </a:lnTo>
                <a:lnTo>
                  <a:pt x="206375" y="200025"/>
                </a:lnTo>
                <a:lnTo>
                  <a:pt x="222250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4" name="任意多边形 13"/>
          <p:cNvSpPr/>
          <p:nvPr/>
        </p:nvSpPr>
        <p:spPr>
          <a:xfrm>
            <a:off x="7590296" y="4912237"/>
            <a:ext cx="1222926" cy="652227"/>
          </a:xfrm>
          <a:custGeom>
            <a:avLst/>
            <a:gdLst>
              <a:gd name="connsiteX0" fmla="*/ 469900 w 476250"/>
              <a:gd name="connsiteY0" fmla="*/ 0 h 260350"/>
              <a:gd name="connsiteX1" fmla="*/ 476250 w 476250"/>
              <a:gd name="connsiteY1" fmla="*/ 260350 h 260350"/>
              <a:gd name="connsiteX2" fmla="*/ 174625 w 476250"/>
              <a:gd name="connsiteY2" fmla="*/ 254000 h 260350"/>
              <a:gd name="connsiteX3" fmla="*/ 177800 w 476250"/>
              <a:gd name="connsiteY3" fmla="*/ 206375 h 260350"/>
              <a:gd name="connsiteX4" fmla="*/ 0 w 476250"/>
              <a:gd name="connsiteY4" fmla="*/ 206375 h 260350"/>
              <a:gd name="connsiteX5" fmla="*/ 15875 w 476250"/>
              <a:gd name="connsiteY5" fmla="*/ 9525 h 260350"/>
              <a:gd name="connsiteX6" fmla="*/ 469900 w 476250"/>
              <a:gd name="connsiteY6" fmla="*/ 0 h 260350"/>
              <a:gd name="connsiteX0" fmla="*/ 469900 w 476250"/>
              <a:gd name="connsiteY0" fmla="*/ 0 h 260350"/>
              <a:gd name="connsiteX1" fmla="*/ 476250 w 476250"/>
              <a:gd name="connsiteY1" fmla="*/ 260350 h 260350"/>
              <a:gd name="connsiteX2" fmla="*/ 174625 w 476250"/>
              <a:gd name="connsiteY2" fmla="*/ 254000 h 260350"/>
              <a:gd name="connsiteX3" fmla="*/ 177800 w 476250"/>
              <a:gd name="connsiteY3" fmla="*/ 206375 h 260350"/>
              <a:gd name="connsiteX4" fmla="*/ 0 w 476250"/>
              <a:gd name="connsiteY4" fmla="*/ 206375 h 260350"/>
              <a:gd name="connsiteX5" fmla="*/ 9525 w 476250"/>
              <a:gd name="connsiteY5" fmla="*/ 3175 h 260350"/>
              <a:gd name="connsiteX6" fmla="*/ 469900 w 476250"/>
              <a:gd name="connsiteY6" fmla="*/ 0 h 260350"/>
              <a:gd name="connsiteX0" fmla="*/ 469900 w 476250"/>
              <a:gd name="connsiteY0" fmla="*/ 0 h 254000"/>
              <a:gd name="connsiteX1" fmla="*/ 476250 w 476250"/>
              <a:gd name="connsiteY1" fmla="*/ 254000 h 254000"/>
              <a:gd name="connsiteX2" fmla="*/ 174625 w 476250"/>
              <a:gd name="connsiteY2" fmla="*/ 254000 h 254000"/>
              <a:gd name="connsiteX3" fmla="*/ 177800 w 476250"/>
              <a:gd name="connsiteY3" fmla="*/ 206375 h 254000"/>
              <a:gd name="connsiteX4" fmla="*/ 0 w 476250"/>
              <a:gd name="connsiteY4" fmla="*/ 206375 h 254000"/>
              <a:gd name="connsiteX5" fmla="*/ 9525 w 476250"/>
              <a:gd name="connsiteY5" fmla="*/ 3175 h 254000"/>
              <a:gd name="connsiteX6" fmla="*/ 469900 w 476250"/>
              <a:gd name="connsiteY6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250" h="254000">
                <a:moveTo>
                  <a:pt x="469900" y="0"/>
                </a:moveTo>
                <a:lnTo>
                  <a:pt x="476250" y="254000"/>
                </a:lnTo>
                <a:lnTo>
                  <a:pt x="174625" y="254000"/>
                </a:lnTo>
                <a:lnTo>
                  <a:pt x="177800" y="206375"/>
                </a:lnTo>
                <a:lnTo>
                  <a:pt x="0" y="206375"/>
                </a:lnTo>
                <a:lnTo>
                  <a:pt x="9525" y="3175"/>
                </a:lnTo>
                <a:lnTo>
                  <a:pt x="4699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5" name="任意多边形 14"/>
          <p:cNvSpPr/>
          <p:nvPr/>
        </p:nvSpPr>
        <p:spPr>
          <a:xfrm>
            <a:off x="7533227" y="5678603"/>
            <a:ext cx="1288149" cy="603310"/>
          </a:xfrm>
          <a:custGeom>
            <a:avLst/>
            <a:gdLst>
              <a:gd name="connsiteX0" fmla="*/ 15875 w 501650"/>
              <a:gd name="connsiteY0" fmla="*/ 25400 h 234950"/>
              <a:gd name="connsiteX1" fmla="*/ 0 w 501650"/>
              <a:gd name="connsiteY1" fmla="*/ 234950 h 234950"/>
              <a:gd name="connsiteX2" fmla="*/ 501650 w 501650"/>
              <a:gd name="connsiteY2" fmla="*/ 234950 h 234950"/>
              <a:gd name="connsiteX3" fmla="*/ 495300 w 501650"/>
              <a:gd name="connsiteY3" fmla="*/ 0 h 234950"/>
              <a:gd name="connsiteX4" fmla="*/ 196850 w 501650"/>
              <a:gd name="connsiteY4" fmla="*/ 0 h 234950"/>
              <a:gd name="connsiteX5" fmla="*/ 196850 w 501650"/>
              <a:gd name="connsiteY5" fmla="*/ 53975 h 234950"/>
              <a:gd name="connsiteX6" fmla="*/ 15875 w 501650"/>
              <a:gd name="connsiteY6" fmla="*/ 25400 h 234950"/>
              <a:gd name="connsiteX0" fmla="*/ 15875 w 501650"/>
              <a:gd name="connsiteY0" fmla="*/ 25400 h 234950"/>
              <a:gd name="connsiteX1" fmla="*/ 0 w 501650"/>
              <a:gd name="connsiteY1" fmla="*/ 234950 h 234950"/>
              <a:gd name="connsiteX2" fmla="*/ 501650 w 501650"/>
              <a:gd name="connsiteY2" fmla="*/ 234950 h 234950"/>
              <a:gd name="connsiteX3" fmla="*/ 495300 w 501650"/>
              <a:gd name="connsiteY3" fmla="*/ 0 h 234950"/>
              <a:gd name="connsiteX4" fmla="*/ 196850 w 501650"/>
              <a:gd name="connsiteY4" fmla="*/ 0 h 234950"/>
              <a:gd name="connsiteX5" fmla="*/ 193675 w 501650"/>
              <a:gd name="connsiteY5" fmla="*/ 28575 h 234950"/>
              <a:gd name="connsiteX6" fmla="*/ 15875 w 501650"/>
              <a:gd name="connsiteY6" fmla="*/ 2540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650" h="234950">
                <a:moveTo>
                  <a:pt x="15875" y="25400"/>
                </a:moveTo>
                <a:lnTo>
                  <a:pt x="0" y="234950"/>
                </a:lnTo>
                <a:lnTo>
                  <a:pt x="501650" y="234950"/>
                </a:lnTo>
                <a:lnTo>
                  <a:pt x="495300" y="0"/>
                </a:lnTo>
                <a:lnTo>
                  <a:pt x="196850" y="0"/>
                </a:lnTo>
                <a:lnTo>
                  <a:pt x="193675" y="28575"/>
                </a:lnTo>
                <a:lnTo>
                  <a:pt x="15875" y="2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6" name="任意多边形 15"/>
          <p:cNvSpPr/>
          <p:nvPr/>
        </p:nvSpPr>
        <p:spPr>
          <a:xfrm>
            <a:off x="10786211" y="4940774"/>
            <a:ext cx="4023428" cy="1308530"/>
          </a:xfrm>
          <a:custGeom>
            <a:avLst/>
            <a:gdLst>
              <a:gd name="connsiteX0" fmla="*/ 0 w 1566863"/>
              <a:gd name="connsiteY0" fmla="*/ 0 h 509587"/>
              <a:gd name="connsiteX1" fmla="*/ 42863 w 1566863"/>
              <a:gd name="connsiteY1" fmla="*/ 509587 h 509587"/>
              <a:gd name="connsiteX2" fmla="*/ 1566863 w 1566863"/>
              <a:gd name="connsiteY2" fmla="*/ 504825 h 509587"/>
              <a:gd name="connsiteX3" fmla="*/ 1481138 w 1566863"/>
              <a:gd name="connsiteY3" fmla="*/ 0 h 509587"/>
              <a:gd name="connsiteX4" fmla="*/ 0 w 1566863"/>
              <a:gd name="connsiteY4" fmla="*/ 0 h 50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3" h="509587">
                <a:moveTo>
                  <a:pt x="0" y="0"/>
                </a:moveTo>
                <a:lnTo>
                  <a:pt x="42863" y="509587"/>
                </a:lnTo>
                <a:lnTo>
                  <a:pt x="1566863" y="504825"/>
                </a:lnTo>
                <a:lnTo>
                  <a:pt x="1481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8" name="任意多边形 17"/>
          <p:cNvSpPr/>
          <p:nvPr/>
        </p:nvSpPr>
        <p:spPr>
          <a:xfrm>
            <a:off x="4848902" y="4916315"/>
            <a:ext cx="1987258" cy="1314643"/>
          </a:xfrm>
          <a:custGeom>
            <a:avLst/>
            <a:gdLst>
              <a:gd name="connsiteX0" fmla="*/ 73819 w 773907"/>
              <a:gd name="connsiteY0" fmla="*/ 11906 h 511968"/>
              <a:gd name="connsiteX1" fmla="*/ 0 w 773907"/>
              <a:gd name="connsiteY1" fmla="*/ 511968 h 511968"/>
              <a:gd name="connsiteX2" fmla="*/ 773907 w 773907"/>
              <a:gd name="connsiteY2" fmla="*/ 511968 h 511968"/>
              <a:gd name="connsiteX3" fmla="*/ 773907 w 773907"/>
              <a:gd name="connsiteY3" fmla="*/ 454818 h 511968"/>
              <a:gd name="connsiteX4" fmla="*/ 292894 w 773907"/>
              <a:gd name="connsiteY4" fmla="*/ 454818 h 511968"/>
              <a:gd name="connsiteX5" fmla="*/ 352425 w 773907"/>
              <a:gd name="connsiteY5" fmla="*/ 0 h 511968"/>
              <a:gd name="connsiteX6" fmla="*/ 73819 w 773907"/>
              <a:gd name="connsiteY6" fmla="*/ 11906 h 511968"/>
              <a:gd name="connsiteX0" fmla="*/ 73819 w 773907"/>
              <a:gd name="connsiteY0" fmla="*/ 2381 h 511968"/>
              <a:gd name="connsiteX1" fmla="*/ 0 w 773907"/>
              <a:gd name="connsiteY1" fmla="*/ 511968 h 511968"/>
              <a:gd name="connsiteX2" fmla="*/ 773907 w 773907"/>
              <a:gd name="connsiteY2" fmla="*/ 511968 h 511968"/>
              <a:gd name="connsiteX3" fmla="*/ 773907 w 773907"/>
              <a:gd name="connsiteY3" fmla="*/ 454818 h 511968"/>
              <a:gd name="connsiteX4" fmla="*/ 292894 w 773907"/>
              <a:gd name="connsiteY4" fmla="*/ 454818 h 511968"/>
              <a:gd name="connsiteX5" fmla="*/ 352425 w 773907"/>
              <a:gd name="connsiteY5" fmla="*/ 0 h 511968"/>
              <a:gd name="connsiteX6" fmla="*/ 73819 w 773907"/>
              <a:gd name="connsiteY6" fmla="*/ 2381 h 5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907" h="511968">
                <a:moveTo>
                  <a:pt x="73819" y="2381"/>
                </a:moveTo>
                <a:lnTo>
                  <a:pt x="0" y="511968"/>
                </a:lnTo>
                <a:lnTo>
                  <a:pt x="773907" y="511968"/>
                </a:lnTo>
                <a:lnTo>
                  <a:pt x="773907" y="454818"/>
                </a:lnTo>
                <a:lnTo>
                  <a:pt x="292894" y="454818"/>
                </a:lnTo>
                <a:lnTo>
                  <a:pt x="352425" y="0"/>
                </a:lnTo>
                <a:lnTo>
                  <a:pt x="73819" y="23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</p:spTree>
    <p:extLst>
      <p:ext uri="{BB962C8B-B14F-4D97-AF65-F5344CB8AC3E}">
        <p14:creationId xmlns:p14="http://schemas.microsoft.com/office/powerpoint/2010/main" val="144939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5293" y="2788587"/>
            <a:ext cx="13465097" cy="3971970"/>
            <a:chOff x="541467" y="1572895"/>
            <a:chExt cx="5243777" cy="1546823"/>
          </a:xfrm>
        </p:grpSpPr>
        <p:sp>
          <p:nvSpPr>
            <p:cNvPr id="3" name="矩形 2"/>
            <p:cNvSpPr/>
            <p:nvPr/>
          </p:nvSpPr>
          <p:spPr>
            <a:xfrm>
              <a:off x="541738" y="1576667"/>
              <a:ext cx="25955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B573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077646" y="1576667"/>
              <a:ext cx="120713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B565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跨学科工作室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3070626" y="2329141"/>
              <a:ext cx="471487" cy="400051"/>
            </a:xfrm>
            <a:custGeom>
              <a:avLst/>
              <a:gdLst>
                <a:gd name="connsiteX0" fmla="*/ 0 w 471487"/>
                <a:gd name="connsiteY0" fmla="*/ 0 h 400051"/>
                <a:gd name="connsiteX1" fmla="*/ 185737 w 471487"/>
                <a:gd name="connsiteY1" fmla="*/ 0 h 400051"/>
                <a:gd name="connsiteX2" fmla="*/ 471487 w 471487"/>
                <a:gd name="connsiteY2" fmla="*/ 0 h 400051"/>
                <a:gd name="connsiteX3" fmla="*/ 471487 w 471487"/>
                <a:gd name="connsiteY3" fmla="*/ 400051 h 400051"/>
                <a:gd name="connsiteX4" fmla="*/ 185737 w 471487"/>
                <a:gd name="connsiteY4" fmla="*/ 400051 h 400051"/>
                <a:gd name="connsiteX5" fmla="*/ 185737 w 471487"/>
                <a:gd name="connsiteY5" fmla="*/ 300039 h 400051"/>
                <a:gd name="connsiteX6" fmla="*/ 0 w 471487"/>
                <a:gd name="connsiteY6" fmla="*/ 300039 h 40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" h="400051">
                  <a:moveTo>
                    <a:pt x="0" y="0"/>
                  </a:moveTo>
                  <a:lnTo>
                    <a:pt x="185737" y="0"/>
                  </a:lnTo>
                  <a:lnTo>
                    <a:pt x="471487" y="0"/>
                  </a:lnTo>
                  <a:lnTo>
                    <a:pt x="471487" y="400051"/>
                  </a:lnTo>
                  <a:lnTo>
                    <a:pt x="185737" y="400051"/>
                  </a:lnTo>
                  <a:lnTo>
                    <a:pt x="185737" y="300039"/>
                  </a:lnTo>
                  <a:lnTo>
                    <a:pt x="0" y="300039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女洗手间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070626" y="2829206"/>
              <a:ext cx="471487" cy="290512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584974" y="2326759"/>
              <a:ext cx="1454639" cy="792958"/>
            </a:xfrm>
            <a:custGeom>
              <a:avLst/>
              <a:gdLst>
                <a:gd name="connsiteX0" fmla="*/ 0 w 1454639"/>
                <a:gd name="connsiteY0" fmla="*/ 217882 h 792958"/>
                <a:gd name="connsiteX1" fmla="*/ 581023 w 1454639"/>
                <a:gd name="connsiteY1" fmla="*/ 217882 h 792958"/>
                <a:gd name="connsiteX2" fmla="*/ 581023 w 1454639"/>
                <a:gd name="connsiteY2" fmla="*/ 792957 h 792958"/>
                <a:gd name="connsiteX3" fmla="*/ 0 w 1454639"/>
                <a:gd name="connsiteY3" fmla="*/ 792957 h 792958"/>
                <a:gd name="connsiteX4" fmla="*/ 581024 w 1454639"/>
                <a:gd name="connsiteY4" fmla="*/ 0 h 792958"/>
                <a:gd name="connsiteX5" fmla="*/ 1454639 w 1454639"/>
                <a:gd name="connsiteY5" fmla="*/ 0 h 792958"/>
                <a:gd name="connsiteX6" fmla="*/ 1454639 w 1454639"/>
                <a:gd name="connsiteY6" fmla="*/ 792958 h 792958"/>
                <a:gd name="connsiteX7" fmla="*/ 581024 w 1454639"/>
                <a:gd name="connsiteY7" fmla="*/ 792958 h 7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4639" h="792958">
                  <a:moveTo>
                    <a:pt x="0" y="217882"/>
                  </a:moveTo>
                  <a:lnTo>
                    <a:pt x="581023" y="217882"/>
                  </a:lnTo>
                  <a:lnTo>
                    <a:pt x="581023" y="792957"/>
                  </a:lnTo>
                  <a:lnTo>
                    <a:pt x="0" y="792957"/>
                  </a:lnTo>
                  <a:close/>
                  <a:moveTo>
                    <a:pt x="581024" y="0"/>
                  </a:moveTo>
                  <a:lnTo>
                    <a:pt x="1454639" y="0"/>
                  </a:lnTo>
                  <a:lnTo>
                    <a:pt x="1454639" y="792958"/>
                  </a:lnTo>
                  <a:lnTo>
                    <a:pt x="581024" y="7929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B558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彦铭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077646" y="2481541"/>
              <a:ext cx="259555" cy="638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606285" y="2443441"/>
              <a:ext cx="221452" cy="233363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606285" y="2701804"/>
              <a:ext cx="221452" cy="233363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370548" y="2973267"/>
              <a:ext cx="457189" cy="146450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84974" y="2329142"/>
              <a:ext cx="538164" cy="1762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7646" y="2329142"/>
              <a:ext cx="259555" cy="123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11043" y="2329143"/>
              <a:ext cx="216693" cy="95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2730" y="1576667"/>
              <a:ext cx="19287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B572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32279" y="1576667"/>
              <a:ext cx="264312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B571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317708" y="1576667"/>
              <a:ext cx="736279" cy="514350"/>
            </a:xfrm>
            <a:custGeom>
              <a:avLst/>
              <a:gdLst>
                <a:gd name="connsiteX0" fmla="*/ 0 w 736279"/>
                <a:gd name="connsiteY0" fmla="*/ 0 h 514350"/>
                <a:gd name="connsiteX1" fmla="*/ 369408 w 736279"/>
                <a:gd name="connsiteY1" fmla="*/ 0 h 514350"/>
                <a:gd name="connsiteX2" fmla="*/ 369408 w 736279"/>
                <a:gd name="connsiteY2" fmla="*/ 71388 h 514350"/>
                <a:gd name="connsiteX3" fmla="*/ 736279 w 736279"/>
                <a:gd name="connsiteY3" fmla="*/ 71388 h 514350"/>
                <a:gd name="connsiteX4" fmla="*/ 736279 w 736279"/>
                <a:gd name="connsiteY4" fmla="*/ 514349 h 514350"/>
                <a:gd name="connsiteX5" fmla="*/ 369408 w 736279"/>
                <a:gd name="connsiteY5" fmla="*/ 514349 h 514350"/>
                <a:gd name="connsiteX6" fmla="*/ 369408 w 736279"/>
                <a:gd name="connsiteY6" fmla="*/ 514350 h 514350"/>
                <a:gd name="connsiteX7" fmla="*/ 0 w 736279"/>
                <a:gd name="connsiteY7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6279" h="514350">
                  <a:moveTo>
                    <a:pt x="0" y="0"/>
                  </a:moveTo>
                  <a:lnTo>
                    <a:pt x="369408" y="0"/>
                  </a:lnTo>
                  <a:lnTo>
                    <a:pt x="369408" y="71388"/>
                  </a:lnTo>
                  <a:lnTo>
                    <a:pt x="736279" y="71388"/>
                  </a:lnTo>
                  <a:lnTo>
                    <a:pt x="736279" y="514349"/>
                  </a:lnTo>
                  <a:lnTo>
                    <a:pt x="369408" y="514349"/>
                  </a:lnTo>
                  <a:lnTo>
                    <a:pt x="369408" y="51435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>
                  <a:ea typeface="苏新诗柳楷繁" panose="02010600000101010101" pitchFamily="2" charset="-122"/>
                </a:rPr>
                <a:t>B569</a:t>
              </a:r>
            </a:p>
            <a:p>
              <a:pPr algn="ctr"/>
              <a:r>
                <a:rPr lang="zh-CN" altLang="en-US" sz="3081" dirty="0">
                  <a:ea typeface="苏新诗柳楷繁" panose="02010600000101010101" pitchFamily="2" charset="-122"/>
                </a:rPr>
                <a:t>新闻中心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306370" y="1576667"/>
              <a:ext cx="235744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B561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67112" y="1576667"/>
              <a:ext cx="147280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B559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跨学科工作室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41738" y="2326759"/>
              <a:ext cx="1476390" cy="790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B570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贤聚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128260" y="1576667"/>
              <a:ext cx="656984" cy="51435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1467" y="1572895"/>
              <a:ext cx="4498145" cy="1540668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93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7" y="1499532"/>
            <a:ext cx="16191507" cy="753116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65816" y="3285002"/>
            <a:ext cx="13465093" cy="3965002"/>
            <a:chOff x="2265816" y="3285002"/>
            <a:chExt cx="13465093" cy="3965002"/>
          </a:xfrm>
        </p:grpSpPr>
        <p:sp>
          <p:nvSpPr>
            <p:cNvPr id="5" name="矩形 4"/>
            <p:cNvSpPr/>
            <p:nvPr/>
          </p:nvSpPr>
          <p:spPr>
            <a:xfrm>
              <a:off x="6744367" y="3287721"/>
              <a:ext cx="1305469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8765253" y="5219942"/>
              <a:ext cx="1210696" cy="1027260"/>
            </a:xfrm>
            <a:custGeom>
              <a:avLst/>
              <a:gdLst>
                <a:gd name="connsiteX0" fmla="*/ 0 w 471487"/>
                <a:gd name="connsiteY0" fmla="*/ 0 h 400051"/>
                <a:gd name="connsiteX1" fmla="*/ 185737 w 471487"/>
                <a:gd name="connsiteY1" fmla="*/ 0 h 400051"/>
                <a:gd name="connsiteX2" fmla="*/ 471487 w 471487"/>
                <a:gd name="connsiteY2" fmla="*/ 0 h 400051"/>
                <a:gd name="connsiteX3" fmla="*/ 471487 w 471487"/>
                <a:gd name="connsiteY3" fmla="*/ 400051 h 400051"/>
                <a:gd name="connsiteX4" fmla="*/ 185737 w 471487"/>
                <a:gd name="connsiteY4" fmla="*/ 400051 h 400051"/>
                <a:gd name="connsiteX5" fmla="*/ 185737 w 471487"/>
                <a:gd name="connsiteY5" fmla="*/ 300039 h 400051"/>
                <a:gd name="connsiteX6" fmla="*/ 0 w 471487"/>
                <a:gd name="connsiteY6" fmla="*/ 300039 h 40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" h="400051">
                  <a:moveTo>
                    <a:pt x="0" y="0"/>
                  </a:moveTo>
                  <a:lnTo>
                    <a:pt x="185737" y="0"/>
                  </a:lnTo>
                  <a:lnTo>
                    <a:pt x="471487" y="0"/>
                  </a:lnTo>
                  <a:lnTo>
                    <a:pt x="471487" y="400051"/>
                  </a:lnTo>
                  <a:lnTo>
                    <a:pt x="185737" y="400051"/>
                  </a:lnTo>
                  <a:lnTo>
                    <a:pt x="185737" y="300039"/>
                  </a:lnTo>
                  <a:lnTo>
                    <a:pt x="0" y="300039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女洗手间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765253" y="6504020"/>
              <a:ext cx="1210696" cy="745984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0086008" y="5213825"/>
              <a:ext cx="3526965" cy="2036176"/>
            </a:xfrm>
            <a:custGeom>
              <a:avLst/>
              <a:gdLst>
                <a:gd name="connsiteX0" fmla="*/ 0 w 1454639"/>
                <a:gd name="connsiteY0" fmla="*/ 217882 h 792958"/>
                <a:gd name="connsiteX1" fmla="*/ 581023 w 1454639"/>
                <a:gd name="connsiteY1" fmla="*/ 217882 h 792958"/>
                <a:gd name="connsiteX2" fmla="*/ 581023 w 1454639"/>
                <a:gd name="connsiteY2" fmla="*/ 792957 h 792958"/>
                <a:gd name="connsiteX3" fmla="*/ 0 w 1454639"/>
                <a:gd name="connsiteY3" fmla="*/ 792957 h 792958"/>
                <a:gd name="connsiteX4" fmla="*/ 581024 w 1454639"/>
                <a:gd name="connsiteY4" fmla="*/ 0 h 792958"/>
                <a:gd name="connsiteX5" fmla="*/ 1454639 w 1454639"/>
                <a:gd name="connsiteY5" fmla="*/ 0 h 792958"/>
                <a:gd name="connsiteX6" fmla="*/ 1454639 w 1454639"/>
                <a:gd name="connsiteY6" fmla="*/ 792958 h 792958"/>
                <a:gd name="connsiteX7" fmla="*/ 581024 w 1454639"/>
                <a:gd name="connsiteY7" fmla="*/ 792958 h 7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4639" h="792958">
                  <a:moveTo>
                    <a:pt x="0" y="217882"/>
                  </a:moveTo>
                  <a:lnTo>
                    <a:pt x="581023" y="217882"/>
                  </a:lnTo>
                  <a:lnTo>
                    <a:pt x="581023" y="792957"/>
                  </a:lnTo>
                  <a:lnTo>
                    <a:pt x="0" y="792957"/>
                  </a:lnTo>
                  <a:close/>
                  <a:moveTo>
                    <a:pt x="581024" y="0"/>
                  </a:moveTo>
                  <a:lnTo>
                    <a:pt x="1454639" y="0"/>
                  </a:lnTo>
                  <a:lnTo>
                    <a:pt x="1454639" y="792958"/>
                  </a:lnTo>
                  <a:lnTo>
                    <a:pt x="581024" y="7929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      B438</a:t>
              </a:r>
            </a:p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电子实习</a:t>
              </a:r>
              <a:endParaRPr lang="en-US" altLang="zh-CN" sz="3595" dirty="0" smtClean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第一教室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15455" y="5611278"/>
              <a:ext cx="666492" cy="16387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572907" y="5513444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572907" y="6176875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967576" y="6873944"/>
              <a:ext cx="1173981" cy="376058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086008" y="5219944"/>
              <a:ext cx="1259608" cy="4524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15455" y="5219944"/>
              <a:ext cx="666492" cy="317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85124" y="5219947"/>
              <a:ext cx="556429" cy="244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454431" y="3287721"/>
              <a:ext cx="1235157" cy="1320760"/>
            </a:xfrm>
            <a:custGeom>
              <a:avLst/>
              <a:gdLst>
                <a:gd name="connsiteX0" fmla="*/ 0 w 736279"/>
                <a:gd name="connsiteY0" fmla="*/ 0 h 514350"/>
                <a:gd name="connsiteX1" fmla="*/ 369408 w 736279"/>
                <a:gd name="connsiteY1" fmla="*/ 0 h 514350"/>
                <a:gd name="connsiteX2" fmla="*/ 369408 w 736279"/>
                <a:gd name="connsiteY2" fmla="*/ 71388 h 514350"/>
                <a:gd name="connsiteX3" fmla="*/ 736279 w 736279"/>
                <a:gd name="connsiteY3" fmla="*/ 71388 h 514350"/>
                <a:gd name="connsiteX4" fmla="*/ 736279 w 736279"/>
                <a:gd name="connsiteY4" fmla="*/ 514349 h 514350"/>
                <a:gd name="connsiteX5" fmla="*/ 369408 w 736279"/>
                <a:gd name="connsiteY5" fmla="*/ 514349 h 514350"/>
                <a:gd name="connsiteX6" fmla="*/ 369408 w 736279"/>
                <a:gd name="connsiteY6" fmla="*/ 514350 h 514350"/>
                <a:gd name="connsiteX7" fmla="*/ 0 w 736279"/>
                <a:gd name="connsiteY7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6279" h="514350">
                  <a:moveTo>
                    <a:pt x="0" y="0"/>
                  </a:moveTo>
                  <a:lnTo>
                    <a:pt x="369408" y="0"/>
                  </a:lnTo>
                  <a:lnTo>
                    <a:pt x="369408" y="71388"/>
                  </a:lnTo>
                  <a:lnTo>
                    <a:pt x="736279" y="71388"/>
                  </a:lnTo>
                  <a:lnTo>
                    <a:pt x="736279" y="514349"/>
                  </a:lnTo>
                  <a:lnTo>
                    <a:pt x="369408" y="514349"/>
                  </a:lnTo>
                  <a:lnTo>
                    <a:pt x="369408" y="51435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171736" y="3287721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>
                  <a:ea typeface="苏新诗柳楷繁" panose="02010600000101010101" pitchFamily="2" charset="-122"/>
                </a:rPr>
                <a:t>B445</a:t>
              </a:r>
            </a:p>
            <a:p>
              <a:pPr algn="ctr"/>
              <a:r>
                <a:rPr lang="zh-CN" altLang="en-US" sz="3081" dirty="0">
                  <a:ea typeface="苏新诗柳楷繁" panose="02010600000101010101" pitchFamily="2" charset="-122"/>
                </a:rPr>
                <a:t>学生社团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271513" y="5213825"/>
              <a:ext cx="3791110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B450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电子实习</a:t>
              </a:r>
              <a:endParaRPr lang="en-US" altLang="zh-CN" sz="3595" dirty="0" smtClean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第二</a:t>
              </a:r>
              <a:r>
                <a:rPr lang="zh-CN" altLang="en-US" sz="3595" dirty="0" smtClean="0">
                  <a:ea typeface="苏新诗柳楷繁" panose="02010600000101010101" pitchFamily="2" charset="-122"/>
                </a:rPr>
                <a:t>教室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265818" y="3287721"/>
              <a:ext cx="1552696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办公室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14160" y="3287721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>
                  <a:ea typeface="苏新诗柳楷繁" panose="02010600000101010101" pitchFamily="2" charset="-122"/>
                </a:rPr>
                <a:t>B439</a:t>
              </a:r>
            </a:p>
            <a:p>
              <a:pPr algn="ctr"/>
              <a:r>
                <a:rPr lang="zh-CN" altLang="en-US" sz="3081" dirty="0">
                  <a:ea typeface="苏新诗柳楷繁" panose="02010600000101010101" pitchFamily="2" charset="-122"/>
                </a:rPr>
                <a:t>学生社团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1856581" y="3287721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>
                  <a:ea typeface="苏新诗柳楷繁" panose="02010600000101010101" pitchFamily="2" charset="-122"/>
                </a:rPr>
                <a:t>B436</a:t>
              </a:r>
            </a:p>
            <a:p>
              <a:pPr algn="ctr"/>
              <a:r>
                <a:rPr lang="zh-CN" altLang="en-US" sz="3081" dirty="0">
                  <a:ea typeface="苏新诗柳楷繁" panose="02010600000101010101" pitchFamily="2" charset="-122"/>
                </a:rPr>
                <a:t>学生社团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3816260" y="3285002"/>
              <a:ext cx="1914649" cy="1320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5" name="矩形 24"/>
            <p:cNvSpPr/>
            <p:nvPr/>
          </p:nvSpPr>
          <p:spPr>
            <a:xfrm>
              <a:off x="2265816" y="3287720"/>
              <a:ext cx="11347158" cy="395616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</p:grpSp>
    </p:spTree>
    <p:extLst>
      <p:ext uri="{BB962C8B-B14F-4D97-AF65-F5344CB8AC3E}">
        <p14:creationId xmlns:p14="http://schemas.microsoft.com/office/powerpoint/2010/main" val="146789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0925" y="2717801"/>
            <a:ext cx="11996375" cy="501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组合 22"/>
          <p:cNvGrpSpPr/>
          <p:nvPr/>
        </p:nvGrpSpPr>
        <p:grpSpPr>
          <a:xfrm>
            <a:off x="2265817" y="3285001"/>
            <a:ext cx="13465092" cy="3965003"/>
            <a:chOff x="2265817" y="3285001"/>
            <a:chExt cx="13465092" cy="3965003"/>
          </a:xfrm>
        </p:grpSpPr>
        <p:sp>
          <p:nvSpPr>
            <p:cNvPr id="4" name="矩形 3"/>
            <p:cNvSpPr/>
            <p:nvPr/>
          </p:nvSpPr>
          <p:spPr>
            <a:xfrm>
              <a:off x="6744367" y="3287721"/>
              <a:ext cx="1305469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765253" y="5219942"/>
              <a:ext cx="1210696" cy="1027260"/>
            </a:xfrm>
            <a:custGeom>
              <a:avLst/>
              <a:gdLst>
                <a:gd name="connsiteX0" fmla="*/ 0 w 471487"/>
                <a:gd name="connsiteY0" fmla="*/ 0 h 400051"/>
                <a:gd name="connsiteX1" fmla="*/ 185737 w 471487"/>
                <a:gd name="connsiteY1" fmla="*/ 0 h 400051"/>
                <a:gd name="connsiteX2" fmla="*/ 471487 w 471487"/>
                <a:gd name="connsiteY2" fmla="*/ 0 h 400051"/>
                <a:gd name="connsiteX3" fmla="*/ 471487 w 471487"/>
                <a:gd name="connsiteY3" fmla="*/ 400051 h 400051"/>
                <a:gd name="connsiteX4" fmla="*/ 185737 w 471487"/>
                <a:gd name="connsiteY4" fmla="*/ 400051 h 400051"/>
                <a:gd name="connsiteX5" fmla="*/ 185737 w 471487"/>
                <a:gd name="connsiteY5" fmla="*/ 300039 h 400051"/>
                <a:gd name="connsiteX6" fmla="*/ 0 w 471487"/>
                <a:gd name="connsiteY6" fmla="*/ 300039 h 40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" h="400051">
                  <a:moveTo>
                    <a:pt x="0" y="0"/>
                  </a:moveTo>
                  <a:lnTo>
                    <a:pt x="185737" y="0"/>
                  </a:lnTo>
                  <a:lnTo>
                    <a:pt x="471487" y="0"/>
                  </a:lnTo>
                  <a:lnTo>
                    <a:pt x="471487" y="400051"/>
                  </a:lnTo>
                  <a:lnTo>
                    <a:pt x="185737" y="400051"/>
                  </a:lnTo>
                  <a:lnTo>
                    <a:pt x="185737" y="300039"/>
                  </a:lnTo>
                  <a:lnTo>
                    <a:pt x="0" y="300039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女洗手间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8765253" y="6504020"/>
              <a:ext cx="1210696" cy="745984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086008" y="5213825"/>
              <a:ext cx="3526965" cy="2036176"/>
            </a:xfrm>
            <a:custGeom>
              <a:avLst/>
              <a:gdLst>
                <a:gd name="connsiteX0" fmla="*/ 0 w 1454639"/>
                <a:gd name="connsiteY0" fmla="*/ 217882 h 792958"/>
                <a:gd name="connsiteX1" fmla="*/ 581023 w 1454639"/>
                <a:gd name="connsiteY1" fmla="*/ 217882 h 792958"/>
                <a:gd name="connsiteX2" fmla="*/ 581023 w 1454639"/>
                <a:gd name="connsiteY2" fmla="*/ 792957 h 792958"/>
                <a:gd name="connsiteX3" fmla="*/ 0 w 1454639"/>
                <a:gd name="connsiteY3" fmla="*/ 792957 h 792958"/>
                <a:gd name="connsiteX4" fmla="*/ 581024 w 1454639"/>
                <a:gd name="connsiteY4" fmla="*/ 0 h 792958"/>
                <a:gd name="connsiteX5" fmla="*/ 1454639 w 1454639"/>
                <a:gd name="connsiteY5" fmla="*/ 0 h 792958"/>
                <a:gd name="connsiteX6" fmla="*/ 1454639 w 1454639"/>
                <a:gd name="connsiteY6" fmla="*/ 792958 h 792958"/>
                <a:gd name="connsiteX7" fmla="*/ 581024 w 1454639"/>
                <a:gd name="connsiteY7" fmla="*/ 792958 h 7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4639" h="792958">
                  <a:moveTo>
                    <a:pt x="0" y="217882"/>
                  </a:moveTo>
                  <a:lnTo>
                    <a:pt x="581023" y="217882"/>
                  </a:lnTo>
                  <a:lnTo>
                    <a:pt x="581023" y="792957"/>
                  </a:lnTo>
                  <a:lnTo>
                    <a:pt x="0" y="792957"/>
                  </a:lnTo>
                  <a:close/>
                  <a:moveTo>
                    <a:pt x="581024" y="0"/>
                  </a:moveTo>
                  <a:lnTo>
                    <a:pt x="1454639" y="0"/>
                  </a:lnTo>
                  <a:lnTo>
                    <a:pt x="1454639" y="792958"/>
                  </a:lnTo>
                  <a:lnTo>
                    <a:pt x="581024" y="7929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15455" y="5611278"/>
              <a:ext cx="666492" cy="16387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572907" y="5513444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572907" y="6176875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967576" y="6873944"/>
              <a:ext cx="1173981" cy="376058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86008" y="5219944"/>
              <a:ext cx="1259608" cy="4524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15455" y="5219944"/>
              <a:ext cx="666492" cy="317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85124" y="5219947"/>
              <a:ext cx="556429" cy="244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454431" y="3287721"/>
              <a:ext cx="1235157" cy="1320760"/>
            </a:xfrm>
            <a:custGeom>
              <a:avLst/>
              <a:gdLst>
                <a:gd name="connsiteX0" fmla="*/ 0 w 736279"/>
                <a:gd name="connsiteY0" fmla="*/ 0 h 514350"/>
                <a:gd name="connsiteX1" fmla="*/ 369408 w 736279"/>
                <a:gd name="connsiteY1" fmla="*/ 0 h 514350"/>
                <a:gd name="connsiteX2" fmla="*/ 369408 w 736279"/>
                <a:gd name="connsiteY2" fmla="*/ 71388 h 514350"/>
                <a:gd name="connsiteX3" fmla="*/ 736279 w 736279"/>
                <a:gd name="connsiteY3" fmla="*/ 71388 h 514350"/>
                <a:gd name="connsiteX4" fmla="*/ 736279 w 736279"/>
                <a:gd name="connsiteY4" fmla="*/ 514349 h 514350"/>
                <a:gd name="connsiteX5" fmla="*/ 369408 w 736279"/>
                <a:gd name="connsiteY5" fmla="*/ 514349 h 514350"/>
                <a:gd name="connsiteX6" fmla="*/ 369408 w 736279"/>
                <a:gd name="connsiteY6" fmla="*/ 514350 h 514350"/>
                <a:gd name="connsiteX7" fmla="*/ 0 w 736279"/>
                <a:gd name="connsiteY7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6279" h="514350">
                  <a:moveTo>
                    <a:pt x="0" y="0"/>
                  </a:moveTo>
                  <a:lnTo>
                    <a:pt x="369408" y="0"/>
                  </a:lnTo>
                  <a:lnTo>
                    <a:pt x="369408" y="71388"/>
                  </a:lnTo>
                  <a:lnTo>
                    <a:pt x="736279" y="71388"/>
                  </a:lnTo>
                  <a:lnTo>
                    <a:pt x="736279" y="514349"/>
                  </a:lnTo>
                  <a:lnTo>
                    <a:pt x="369408" y="514349"/>
                  </a:lnTo>
                  <a:lnTo>
                    <a:pt x="369408" y="51435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171736" y="3287721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71513" y="5213825"/>
              <a:ext cx="3791110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65818" y="3287721"/>
              <a:ext cx="1552696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14160" y="3287721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856581" y="3287721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816260" y="3285002"/>
              <a:ext cx="1914649" cy="1320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2" name="矩形 21"/>
            <p:cNvSpPr/>
            <p:nvPr/>
          </p:nvSpPr>
          <p:spPr>
            <a:xfrm>
              <a:off x="2265817" y="3285001"/>
              <a:ext cx="11347155" cy="39588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74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85658" y="2961445"/>
            <a:ext cx="15431339" cy="3965002"/>
            <a:chOff x="985658" y="2961445"/>
            <a:chExt cx="15431339" cy="3965002"/>
          </a:xfrm>
        </p:grpSpPr>
        <p:sp>
          <p:nvSpPr>
            <p:cNvPr id="4" name="矩形 3"/>
            <p:cNvSpPr/>
            <p:nvPr/>
          </p:nvSpPr>
          <p:spPr>
            <a:xfrm>
              <a:off x="4935295" y="2964164"/>
              <a:ext cx="1834381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B239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钳工实习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7485093" y="4896385"/>
              <a:ext cx="1210696" cy="1027260"/>
            </a:xfrm>
            <a:custGeom>
              <a:avLst/>
              <a:gdLst>
                <a:gd name="connsiteX0" fmla="*/ 0 w 471487"/>
                <a:gd name="connsiteY0" fmla="*/ 0 h 400051"/>
                <a:gd name="connsiteX1" fmla="*/ 185737 w 471487"/>
                <a:gd name="connsiteY1" fmla="*/ 0 h 400051"/>
                <a:gd name="connsiteX2" fmla="*/ 471487 w 471487"/>
                <a:gd name="connsiteY2" fmla="*/ 0 h 400051"/>
                <a:gd name="connsiteX3" fmla="*/ 471487 w 471487"/>
                <a:gd name="connsiteY3" fmla="*/ 400051 h 400051"/>
                <a:gd name="connsiteX4" fmla="*/ 185737 w 471487"/>
                <a:gd name="connsiteY4" fmla="*/ 400051 h 400051"/>
                <a:gd name="connsiteX5" fmla="*/ 185737 w 471487"/>
                <a:gd name="connsiteY5" fmla="*/ 300039 h 400051"/>
                <a:gd name="connsiteX6" fmla="*/ 0 w 471487"/>
                <a:gd name="connsiteY6" fmla="*/ 300039 h 40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" h="400051">
                  <a:moveTo>
                    <a:pt x="0" y="0"/>
                  </a:moveTo>
                  <a:lnTo>
                    <a:pt x="185737" y="0"/>
                  </a:lnTo>
                  <a:lnTo>
                    <a:pt x="471487" y="0"/>
                  </a:lnTo>
                  <a:lnTo>
                    <a:pt x="471487" y="400051"/>
                  </a:lnTo>
                  <a:lnTo>
                    <a:pt x="185737" y="400051"/>
                  </a:lnTo>
                  <a:lnTo>
                    <a:pt x="185737" y="300039"/>
                  </a:lnTo>
                  <a:lnTo>
                    <a:pt x="0" y="300039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女洗手间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7485093" y="6180463"/>
              <a:ext cx="1210696" cy="745984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8805848" y="4890268"/>
              <a:ext cx="3730252" cy="2036176"/>
            </a:xfrm>
            <a:custGeom>
              <a:avLst/>
              <a:gdLst>
                <a:gd name="connsiteX0" fmla="*/ 0 w 1454639"/>
                <a:gd name="connsiteY0" fmla="*/ 217882 h 792958"/>
                <a:gd name="connsiteX1" fmla="*/ 581023 w 1454639"/>
                <a:gd name="connsiteY1" fmla="*/ 217882 h 792958"/>
                <a:gd name="connsiteX2" fmla="*/ 581023 w 1454639"/>
                <a:gd name="connsiteY2" fmla="*/ 792957 h 792958"/>
                <a:gd name="connsiteX3" fmla="*/ 0 w 1454639"/>
                <a:gd name="connsiteY3" fmla="*/ 792957 h 792958"/>
                <a:gd name="connsiteX4" fmla="*/ 581024 w 1454639"/>
                <a:gd name="connsiteY4" fmla="*/ 0 h 792958"/>
                <a:gd name="connsiteX5" fmla="*/ 1454639 w 1454639"/>
                <a:gd name="connsiteY5" fmla="*/ 0 h 792958"/>
                <a:gd name="connsiteX6" fmla="*/ 1454639 w 1454639"/>
                <a:gd name="connsiteY6" fmla="*/ 792958 h 792958"/>
                <a:gd name="connsiteX7" fmla="*/ 581024 w 1454639"/>
                <a:gd name="connsiteY7" fmla="*/ 792958 h 7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4639" h="792958">
                  <a:moveTo>
                    <a:pt x="0" y="217882"/>
                  </a:moveTo>
                  <a:lnTo>
                    <a:pt x="581023" y="217882"/>
                  </a:lnTo>
                  <a:lnTo>
                    <a:pt x="581023" y="792957"/>
                  </a:lnTo>
                  <a:lnTo>
                    <a:pt x="0" y="792957"/>
                  </a:lnTo>
                  <a:close/>
                  <a:moveTo>
                    <a:pt x="581024" y="0"/>
                  </a:moveTo>
                  <a:lnTo>
                    <a:pt x="1454639" y="0"/>
                  </a:lnTo>
                  <a:lnTo>
                    <a:pt x="1454639" y="792958"/>
                  </a:lnTo>
                  <a:lnTo>
                    <a:pt x="581024" y="7929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B232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5295" y="5287721"/>
              <a:ext cx="666492" cy="16387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292747" y="5189887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292747" y="5853318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687416" y="6550387"/>
              <a:ext cx="1173981" cy="376058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05848" y="4896387"/>
              <a:ext cx="1259608" cy="4524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935295" y="4896387"/>
              <a:ext cx="666492" cy="317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04964" y="4896390"/>
              <a:ext cx="556429" cy="244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891576" y="2964164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B237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91353" y="5022167"/>
              <a:ext cx="3791110" cy="18981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B242</a:t>
              </a:r>
            </a:p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电子实习</a:t>
              </a:r>
              <a:endParaRPr lang="en-US" altLang="zh-CN" sz="3595" dirty="0" smtClean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第三教室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734000" y="2964164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B231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76421" y="2964164"/>
              <a:ext cx="5840576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B227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536100" y="2961445"/>
              <a:ext cx="1914649" cy="1320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985658" y="2961445"/>
              <a:ext cx="3796805" cy="1905977"/>
            </a:xfrm>
            <a:custGeom>
              <a:avLst/>
              <a:gdLst>
                <a:gd name="connsiteX0" fmla="*/ 2188613 w 3796805"/>
                <a:gd name="connsiteY0" fmla="*/ 0 h 1905977"/>
                <a:gd name="connsiteX1" fmla="*/ 2995480 w 3796805"/>
                <a:gd name="connsiteY1" fmla="*/ 0 h 1905977"/>
                <a:gd name="connsiteX2" fmla="*/ 2995480 w 3796805"/>
                <a:gd name="connsiteY2" fmla="*/ 164477 h 1905977"/>
                <a:gd name="connsiteX3" fmla="*/ 3796805 w 3796805"/>
                <a:gd name="connsiteY3" fmla="*/ 164477 h 1905977"/>
                <a:gd name="connsiteX4" fmla="*/ 3796805 w 3796805"/>
                <a:gd name="connsiteY4" fmla="*/ 264536 h 1905977"/>
                <a:gd name="connsiteX5" fmla="*/ 3796805 w 3796805"/>
                <a:gd name="connsiteY5" fmla="*/ 1485237 h 1905977"/>
                <a:gd name="connsiteX6" fmla="*/ 3796805 w 3796805"/>
                <a:gd name="connsiteY6" fmla="*/ 1905973 h 1905977"/>
                <a:gd name="connsiteX7" fmla="*/ 2995480 w 3796805"/>
                <a:gd name="connsiteY7" fmla="*/ 1905973 h 1905977"/>
                <a:gd name="connsiteX8" fmla="*/ 2995480 w 3796805"/>
                <a:gd name="connsiteY8" fmla="*/ 1905977 h 1905977"/>
                <a:gd name="connsiteX9" fmla="*/ 2188613 w 3796805"/>
                <a:gd name="connsiteY9" fmla="*/ 1905977 h 1905977"/>
                <a:gd name="connsiteX10" fmla="*/ 0 w 3796805"/>
                <a:gd name="connsiteY10" fmla="*/ 1905977 h 1905977"/>
                <a:gd name="connsiteX11" fmla="*/ 0 w 3796805"/>
                <a:gd name="connsiteY11" fmla="*/ 2719 h 1905977"/>
                <a:gd name="connsiteX12" fmla="*/ 2188613 w 3796805"/>
                <a:gd name="connsiteY12" fmla="*/ 2719 h 190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96805" h="1905977">
                  <a:moveTo>
                    <a:pt x="2188613" y="0"/>
                  </a:moveTo>
                  <a:lnTo>
                    <a:pt x="2995480" y="0"/>
                  </a:lnTo>
                  <a:lnTo>
                    <a:pt x="2995480" y="164477"/>
                  </a:lnTo>
                  <a:lnTo>
                    <a:pt x="3796805" y="164477"/>
                  </a:lnTo>
                  <a:lnTo>
                    <a:pt x="3796805" y="264536"/>
                  </a:lnTo>
                  <a:lnTo>
                    <a:pt x="3796805" y="1485237"/>
                  </a:lnTo>
                  <a:lnTo>
                    <a:pt x="3796805" y="1905973"/>
                  </a:lnTo>
                  <a:lnTo>
                    <a:pt x="2995480" y="1905973"/>
                  </a:lnTo>
                  <a:lnTo>
                    <a:pt x="2995480" y="1905977"/>
                  </a:lnTo>
                  <a:lnTo>
                    <a:pt x="2188613" y="1905977"/>
                  </a:lnTo>
                  <a:lnTo>
                    <a:pt x="0" y="1905977"/>
                  </a:lnTo>
                  <a:lnTo>
                    <a:pt x="0" y="2719"/>
                  </a:lnTo>
                  <a:lnTo>
                    <a:pt x="2188613" y="27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B242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钳工实习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4588197" y="4890268"/>
              <a:ext cx="1828800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B228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12646158" y="4890268"/>
              <a:ext cx="1039146" cy="2030060"/>
            </a:xfrm>
            <a:custGeom>
              <a:avLst/>
              <a:gdLst>
                <a:gd name="connsiteX0" fmla="*/ 0 w 1039146"/>
                <a:gd name="connsiteY0" fmla="*/ 0 h 2030060"/>
                <a:gd name="connsiteX1" fmla="*/ 450863 w 1039146"/>
                <a:gd name="connsiteY1" fmla="*/ 0 h 2030060"/>
                <a:gd name="connsiteX2" fmla="*/ 450863 w 1039146"/>
                <a:gd name="connsiteY2" fmla="*/ 694606 h 2030060"/>
                <a:gd name="connsiteX3" fmla="*/ 1039146 w 1039146"/>
                <a:gd name="connsiteY3" fmla="*/ 694606 h 2030060"/>
                <a:gd name="connsiteX4" fmla="*/ 1039146 w 1039146"/>
                <a:gd name="connsiteY4" fmla="*/ 2030060 h 2030060"/>
                <a:gd name="connsiteX5" fmla="*/ 450863 w 1039146"/>
                <a:gd name="connsiteY5" fmla="*/ 2030060 h 2030060"/>
                <a:gd name="connsiteX6" fmla="*/ 448968 w 1039146"/>
                <a:gd name="connsiteY6" fmla="*/ 2030060 h 2030060"/>
                <a:gd name="connsiteX7" fmla="*/ 0 w 1039146"/>
                <a:gd name="connsiteY7" fmla="*/ 2030060 h 203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146" h="2030060">
                  <a:moveTo>
                    <a:pt x="0" y="0"/>
                  </a:moveTo>
                  <a:lnTo>
                    <a:pt x="450863" y="0"/>
                  </a:lnTo>
                  <a:lnTo>
                    <a:pt x="450863" y="694606"/>
                  </a:lnTo>
                  <a:lnTo>
                    <a:pt x="1039146" y="694606"/>
                  </a:lnTo>
                  <a:lnTo>
                    <a:pt x="1039146" y="2030060"/>
                  </a:lnTo>
                  <a:lnTo>
                    <a:pt x="450863" y="2030060"/>
                  </a:lnTo>
                  <a:lnTo>
                    <a:pt x="448968" y="2030060"/>
                  </a:lnTo>
                  <a:lnTo>
                    <a:pt x="0" y="2030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3150850" y="4890268"/>
              <a:ext cx="1392848" cy="2030060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144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楼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985659" y="2961445"/>
              <a:ext cx="15431338" cy="39588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</p:grpSp>
    </p:spTree>
    <p:extLst>
      <p:ext uri="{BB962C8B-B14F-4D97-AF65-F5344CB8AC3E}">
        <p14:creationId xmlns:p14="http://schemas.microsoft.com/office/powerpoint/2010/main" val="291936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85659" y="2137552"/>
            <a:ext cx="15431338" cy="4788895"/>
            <a:chOff x="985659" y="2137552"/>
            <a:chExt cx="15431338" cy="4788895"/>
          </a:xfrm>
        </p:grpSpPr>
        <p:sp>
          <p:nvSpPr>
            <p:cNvPr id="5" name="矩形 4"/>
            <p:cNvSpPr/>
            <p:nvPr/>
          </p:nvSpPr>
          <p:spPr>
            <a:xfrm>
              <a:off x="985659" y="2964164"/>
              <a:ext cx="5784017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开放工作坊</a:t>
              </a:r>
              <a:endParaRPr lang="en-US" altLang="zh-CN" sz="3595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7485093" y="4896385"/>
              <a:ext cx="1210696" cy="1027260"/>
            </a:xfrm>
            <a:custGeom>
              <a:avLst/>
              <a:gdLst>
                <a:gd name="connsiteX0" fmla="*/ 0 w 471487"/>
                <a:gd name="connsiteY0" fmla="*/ 0 h 400051"/>
                <a:gd name="connsiteX1" fmla="*/ 185737 w 471487"/>
                <a:gd name="connsiteY1" fmla="*/ 0 h 400051"/>
                <a:gd name="connsiteX2" fmla="*/ 471487 w 471487"/>
                <a:gd name="connsiteY2" fmla="*/ 0 h 400051"/>
                <a:gd name="connsiteX3" fmla="*/ 471487 w 471487"/>
                <a:gd name="connsiteY3" fmla="*/ 400051 h 400051"/>
                <a:gd name="connsiteX4" fmla="*/ 185737 w 471487"/>
                <a:gd name="connsiteY4" fmla="*/ 400051 h 400051"/>
                <a:gd name="connsiteX5" fmla="*/ 185737 w 471487"/>
                <a:gd name="connsiteY5" fmla="*/ 300039 h 400051"/>
                <a:gd name="connsiteX6" fmla="*/ 0 w 471487"/>
                <a:gd name="connsiteY6" fmla="*/ 300039 h 40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" h="400051">
                  <a:moveTo>
                    <a:pt x="0" y="0"/>
                  </a:moveTo>
                  <a:lnTo>
                    <a:pt x="185737" y="0"/>
                  </a:lnTo>
                  <a:lnTo>
                    <a:pt x="471487" y="0"/>
                  </a:lnTo>
                  <a:lnTo>
                    <a:pt x="471487" y="400051"/>
                  </a:lnTo>
                  <a:lnTo>
                    <a:pt x="185737" y="400051"/>
                  </a:lnTo>
                  <a:lnTo>
                    <a:pt x="185737" y="300039"/>
                  </a:lnTo>
                  <a:lnTo>
                    <a:pt x="0" y="300039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女洗手间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485093" y="6180463"/>
              <a:ext cx="1210696" cy="745984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935295" y="5287721"/>
              <a:ext cx="666492" cy="16387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292747" y="5189887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292747" y="5853318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687416" y="6550387"/>
              <a:ext cx="1173981" cy="376058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805848" y="4896387"/>
              <a:ext cx="1259608" cy="4524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35295" y="4896387"/>
              <a:ext cx="666492" cy="317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4964" y="4896390"/>
              <a:ext cx="556429" cy="244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91353" y="4890269"/>
              <a:ext cx="3791110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创客空间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369082" y="2964164"/>
              <a:ext cx="1135377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B137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6421" y="2964164"/>
              <a:ext cx="3874328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B135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536100" y="2961445"/>
              <a:ext cx="1914649" cy="1320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2" name="矩形 21"/>
            <p:cNvSpPr/>
            <p:nvPr/>
          </p:nvSpPr>
          <p:spPr>
            <a:xfrm>
              <a:off x="14588197" y="4890268"/>
              <a:ext cx="1828800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B132</a:t>
              </a:r>
            </a:p>
            <a:p>
              <a:pPr algn="ctr"/>
              <a:r>
                <a:rPr lang="zh-CN" altLang="en-US" sz="3081" dirty="0" smtClean="0">
                  <a:ea typeface="苏新诗柳楷繁" panose="02010600000101010101" pitchFamily="2" charset="-122"/>
                </a:rPr>
                <a:t>激光加工</a:t>
              </a:r>
              <a:endParaRPr lang="en-US" altLang="zh-CN" sz="3081" dirty="0" smtClean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081" dirty="0">
                  <a:ea typeface="苏新诗柳楷繁" panose="02010600000101010101" pitchFamily="2" charset="-122"/>
                </a:rPr>
                <a:t>实验室</a:t>
              </a: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1016332" y="4890268"/>
              <a:ext cx="2668972" cy="2030060"/>
            </a:xfrm>
            <a:custGeom>
              <a:avLst/>
              <a:gdLst>
                <a:gd name="connsiteX0" fmla="*/ 0 w 2668972"/>
                <a:gd name="connsiteY0" fmla="*/ 0 h 2030060"/>
                <a:gd name="connsiteX1" fmla="*/ 2034295 w 2668972"/>
                <a:gd name="connsiteY1" fmla="*/ 0 h 2030060"/>
                <a:gd name="connsiteX2" fmla="*/ 2034295 w 2668972"/>
                <a:gd name="connsiteY2" fmla="*/ 694606 h 2030060"/>
                <a:gd name="connsiteX3" fmla="*/ 2668972 w 2668972"/>
                <a:gd name="connsiteY3" fmla="*/ 694606 h 2030060"/>
                <a:gd name="connsiteX4" fmla="*/ 2668972 w 2668972"/>
                <a:gd name="connsiteY4" fmla="*/ 2030060 h 2030060"/>
                <a:gd name="connsiteX5" fmla="*/ 2034295 w 2668972"/>
                <a:gd name="connsiteY5" fmla="*/ 2030060 h 2030060"/>
                <a:gd name="connsiteX6" fmla="*/ 0 w 2668972"/>
                <a:gd name="connsiteY6" fmla="*/ 2030060 h 203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8972" h="2030060">
                  <a:moveTo>
                    <a:pt x="0" y="0"/>
                  </a:moveTo>
                  <a:lnTo>
                    <a:pt x="2034295" y="0"/>
                  </a:lnTo>
                  <a:lnTo>
                    <a:pt x="2034295" y="694606"/>
                  </a:lnTo>
                  <a:lnTo>
                    <a:pt x="2668972" y="694606"/>
                  </a:lnTo>
                  <a:lnTo>
                    <a:pt x="2668972" y="2030060"/>
                  </a:lnTo>
                  <a:lnTo>
                    <a:pt x="2034295" y="2030060"/>
                  </a:lnTo>
                  <a:lnTo>
                    <a:pt x="0" y="2030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B136</a:t>
              </a:r>
            </a:p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3D</a:t>
              </a:r>
              <a:r>
                <a:rPr lang="zh-CN" altLang="en-US" sz="3081" dirty="0" smtClean="0">
                  <a:ea typeface="苏新诗柳楷繁" panose="02010600000101010101" pitchFamily="2" charset="-122"/>
                </a:rPr>
                <a:t>打印</a:t>
              </a:r>
              <a:endParaRPr lang="en-US" altLang="zh-CN" sz="3081" dirty="0" smtClean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081" dirty="0">
                  <a:ea typeface="苏新诗柳楷繁" panose="02010600000101010101" pitchFamily="2" charset="-122"/>
                </a:rPr>
                <a:t>实验室</a:t>
              </a: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3150850" y="4890268"/>
              <a:ext cx="1392848" cy="2030060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17400" rIns="144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楼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85659" y="2961445"/>
              <a:ext cx="15431338" cy="39588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8" name="矩形 27"/>
            <p:cNvSpPr/>
            <p:nvPr/>
          </p:nvSpPr>
          <p:spPr>
            <a:xfrm>
              <a:off x="8701593" y="2964164"/>
              <a:ext cx="568650" cy="131804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7" dirty="0">
                <a:ea typeface="苏新诗柳楷繁" panose="0201060000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522711" y="2964164"/>
              <a:ext cx="1894286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B133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794749" y="4890268"/>
              <a:ext cx="2122624" cy="2030061"/>
            </a:xfrm>
            <a:custGeom>
              <a:avLst/>
              <a:gdLst>
                <a:gd name="connsiteX0" fmla="*/ 1418395 w 2122624"/>
                <a:gd name="connsiteY0" fmla="*/ 0 h 2030061"/>
                <a:gd name="connsiteX1" fmla="*/ 2122624 w 2122624"/>
                <a:gd name="connsiteY1" fmla="*/ 0 h 2030061"/>
                <a:gd name="connsiteX2" fmla="*/ 2122624 w 2122624"/>
                <a:gd name="connsiteY2" fmla="*/ 2030061 h 2030061"/>
                <a:gd name="connsiteX3" fmla="*/ 1418395 w 2122624"/>
                <a:gd name="connsiteY3" fmla="*/ 2030061 h 2030061"/>
                <a:gd name="connsiteX4" fmla="*/ 0 w 2122624"/>
                <a:gd name="connsiteY4" fmla="*/ 2030061 h 2030061"/>
                <a:gd name="connsiteX5" fmla="*/ 0 w 2122624"/>
                <a:gd name="connsiteY5" fmla="*/ 525794 h 2030061"/>
                <a:gd name="connsiteX6" fmla="*/ 1418395 w 2122624"/>
                <a:gd name="connsiteY6" fmla="*/ 525794 h 203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2624" h="2030061">
                  <a:moveTo>
                    <a:pt x="1418395" y="0"/>
                  </a:moveTo>
                  <a:lnTo>
                    <a:pt x="2122624" y="0"/>
                  </a:lnTo>
                  <a:lnTo>
                    <a:pt x="2122624" y="2030061"/>
                  </a:lnTo>
                  <a:lnTo>
                    <a:pt x="1418395" y="2030061"/>
                  </a:lnTo>
                  <a:lnTo>
                    <a:pt x="0" y="2030061"/>
                  </a:lnTo>
                  <a:lnTo>
                    <a:pt x="0" y="525794"/>
                  </a:lnTo>
                  <a:lnTo>
                    <a:pt x="1418395" y="5257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B138</a:t>
              </a:r>
            </a:p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3D</a:t>
              </a:r>
              <a:r>
                <a:rPr lang="zh-CN" altLang="en-US" sz="3081" dirty="0" smtClean="0">
                  <a:ea typeface="苏新诗柳楷繁" panose="02010600000101010101" pitchFamily="2" charset="-122"/>
                </a:rPr>
                <a:t>打印</a:t>
              </a:r>
              <a:endParaRPr lang="en-US" altLang="zh-CN" sz="3081" dirty="0" smtClean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081" dirty="0" smtClean="0">
                  <a:ea typeface="苏新诗柳楷繁" panose="02010600000101010101" pitchFamily="2" charset="-122"/>
                </a:rPr>
                <a:t>实验室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35" name="下箭头 34"/>
            <p:cNvSpPr/>
            <p:nvPr/>
          </p:nvSpPr>
          <p:spPr>
            <a:xfrm>
              <a:off x="7286008" y="2137552"/>
              <a:ext cx="899252" cy="64711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098912" y="4017468"/>
              <a:ext cx="1273445" cy="56263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ea typeface="苏新诗柳楷繁" panose="02010600000101010101" pitchFamily="2" charset="-122"/>
                </a:rPr>
                <a:t>门厅</a:t>
              </a:r>
              <a:endParaRPr lang="zh-CN" altLang="en-US" sz="2400" dirty="0">
                <a:solidFill>
                  <a:schemeClr val="tx1"/>
                </a:solidFill>
                <a:ea typeface="苏新诗柳楷繁" panose="0201060000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85823" y="2964164"/>
              <a:ext cx="1899622" cy="56263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17400" rIns="144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ea typeface="苏新诗柳楷繁" panose="02010600000101010101" pitchFamily="2" charset="-122"/>
                </a:rPr>
                <a:t>大楼西北门</a:t>
              </a:r>
              <a:endParaRPr lang="zh-CN" altLang="en-US" sz="2400" dirty="0">
                <a:solidFill>
                  <a:schemeClr val="tx1"/>
                </a:solidFill>
                <a:ea typeface="苏新诗柳楷繁" panose="02010600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8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B1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85659" y="2961445"/>
            <a:ext cx="15486855" cy="3965000"/>
            <a:chOff x="985659" y="2961445"/>
            <a:chExt cx="15486855" cy="3965000"/>
          </a:xfrm>
        </p:grpSpPr>
        <p:sp>
          <p:nvSpPr>
            <p:cNvPr id="8" name="矩形 7"/>
            <p:cNvSpPr/>
            <p:nvPr/>
          </p:nvSpPr>
          <p:spPr>
            <a:xfrm>
              <a:off x="4935295" y="5287721"/>
              <a:ext cx="666492" cy="16387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292747" y="5189887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292747" y="5853318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687416" y="6550387"/>
              <a:ext cx="1173981" cy="376058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05848" y="4896387"/>
              <a:ext cx="1259608" cy="4524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935295" y="4896387"/>
              <a:ext cx="666492" cy="317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04964" y="4896390"/>
              <a:ext cx="556429" cy="244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674063" y="4890268"/>
              <a:ext cx="1848794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BD135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536100" y="2961445"/>
              <a:ext cx="1914649" cy="1320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643714" y="4890268"/>
              <a:ext cx="1828800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BD129</a:t>
              </a: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3150850" y="4890268"/>
              <a:ext cx="1392848" cy="2030060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17400" rIns="144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楼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85659" y="2961445"/>
              <a:ext cx="15485018" cy="39588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576391" y="2961445"/>
              <a:ext cx="1894286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>
                  <a:ea typeface="苏新诗柳楷繁" panose="02010600000101010101" pitchFamily="2" charset="-122"/>
                </a:rPr>
                <a:t>BD128</a:t>
              </a:r>
            </a:p>
            <a:p>
              <a:pPr algn="ctr"/>
              <a:r>
                <a:rPr lang="zh-CN" altLang="en-US" sz="2800" dirty="0">
                  <a:ea typeface="苏新诗柳楷繁" panose="02010600000101010101" pitchFamily="2" charset="-122"/>
                </a:rPr>
                <a:t>非</a:t>
              </a:r>
              <a:r>
                <a:rPr lang="zh-CN" altLang="en-US" sz="2800" dirty="0" smtClean="0">
                  <a:ea typeface="苏新诗柳楷繁" panose="02010600000101010101" pitchFamily="2" charset="-122"/>
                </a:rPr>
                <a:t>晶实验室</a:t>
              </a:r>
              <a:endParaRPr lang="zh-CN" altLang="en-US" sz="2800" dirty="0">
                <a:ea typeface="苏新诗柳楷繁" panose="02010600000101010101" pitchFamily="2" charset="-122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10645034" y="2964164"/>
              <a:ext cx="937366" cy="1318041"/>
            </a:xfrm>
            <a:custGeom>
              <a:avLst/>
              <a:gdLst>
                <a:gd name="connsiteX0" fmla="*/ 0 w 968704"/>
                <a:gd name="connsiteY0" fmla="*/ 0 h 1318041"/>
                <a:gd name="connsiteX1" fmla="*/ 176483 w 968704"/>
                <a:gd name="connsiteY1" fmla="*/ 0 h 1318041"/>
                <a:gd name="connsiteX2" fmla="*/ 792221 w 968704"/>
                <a:gd name="connsiteY2" fmla="*/ 0 h 1318041"/>
                <a:gd name="connsiteX3" fmla="*/ 968704 w 968704"/>
                <a:gd name="connsiteY3" fmla="*/ 0 h 1318041"/>
                <a:gd name="connsiteX4" fmla="*/ 968704 w 968704"/>
                <a:gd name="connsiteY4" fmla="*/ 867607 h 1318041"/>
                <a:gd name="connsiteX5" fmla="*/ 792221 w 968704"/>
                <a:gd name="connsiteY5" fmla="*/ 867607 h 1318041"/>
                <a:gd name="connsiteX6" fmla="*/ 792221 w 968704"/>
                <a:gd name="connsiteY6" fmla="*/ 1318041 h 1318041"/>
                <a:gd name="connsiteX7" fmla="*/ 0 w 968704"/>
                <a:gd name="connsiteY7" fmla="*/ 1318041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8704" h="1318041">
                  <a:moveTo>
                    <a:pt x="0" y="0"/>
                  </a:moveTo>
                  <a:lnTo>
                    <a:pt x="176483" y="0"/>
                  </a:lnTo>
                  <a:lnTo>
                    <a:pt x="792221" y="0"/>
                  </a:lnTo>
                  <a:lnTo>
                    <a:pt x="968704" y="0"/>
                  </a:lnTo>
                  <a:lnTo>
                    <a:pt x="968704" y="867607"/>
                  </a:lnTo>
                  <a:lnTo>
                    <a:pt x="792221" y="867607"/>
                  </a:lnTo>
                  <a:lnTo>
                    <a:pt x="792221" y="1318041"/>
                  </a:lnTo>
                  <a:lnTo>
                    <a:pt x="0" y="1318041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234802" tIns="117400" rIns="234802" bIns="1174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ea typeface="苏新诗柳楷繁" panose="02010600000101010101" pitchFamily="2" charset="-122"/>
                </a:rPr>
                <a:t>女洗手间</a:t>
              </a:r>
              <a:endParaRPr lang="zh-CN" altLang="en-US" sz="2000" dirty="0">
                <a:ea typeface="苏新诗柳楷繁" panose="02010600000101010101" pitchFamily="2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11668154" y="2964164"/>
              <a:ext cx="973788" cy="1318041"/>
            </a:xfrm>
            <a:custGeom>
              <a:avLst/>
              <a:gdLst>
                <a:gd name="connsiteX0" fmla="*/ 0 w 973788"/>
                <a:gd name="connsiteY0" fmla="*/ 0 h 1318041"/>
                <a:gd name="connsiteX1" fmla="*/ 973788 w 973788"/>
                <a:gd name="connsiteY1" fmla="*/ 0 h 1318041"/>
                <a:gd name="connsiteX2" fmla="*/ 973788 w 973788"/>
                <a:gd name="connsiteY2" fmla="*/ 809550 h 1318041"/>
                <a:gd name="connsiteX3" fmla="*/ 973787 w 973788"/>
                <a:gd name="connsiteY3" fmla="*/ 809550 h 1318041"/>
                <a:gd name="connsiteX4" fmla="*/ 973787 w 973788"/>
                <a:gd name="connsiteY4" fmla="*/ 1318041 h 1318041"/>
                <a:gd name="connsiteX5" fmla="*/ 233558 w 973788"/>
                <a:gd name="connsiteY5" fmla="*/ 1318041 h 1318041"/>
                <a:gd name="connsiteX6" fmla="*/ 233558 w 973788"/>
                <a:gd name="connsiteY6" fmla="*/ 809550 h 1318041"/>
                <a:gd name="connsiteX7" fmla="*/ 0 w 973788"/>
                <a:gd name="connsiteY7" fmla="*/ 809550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788" h="1318041">
                  <a:moveTo>
                    <a:pt x="0" y="0"/>
                  </a:moveTo>
                  <a:lnTo>
                    <a:pt x="973788" y="0"/>
                  </a:lnTo>
                  <a:lnTo>
                    <a:pt x="973788" y="809550"/>
                  </a:lnTo>
                  <a:lnTo>
                    <a:pt x="973787" y="809550"/>
                  </a:lnTo>
                  <a:lnTo>
                    <a:pt x="973787" y="1318041"/>
                  </a:lnTo>
                  <a:lnTo>
                    <a:pt x="233558" y="1318041"/>
                  </a:lnTo>
                  <a:lnTo>
                    <a:pt x="233558" y="809550"/>
                  </a:lnTo>
                  <a:lnTo>
                    <a:pt x="0" y="80955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36000" tIns="117400" rIns="216000" bIns="1174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2646158" y="4890268"/>
              <a:ext cx="1039146" cy="2030060"/>
            </a:xfrm>
            <a:custGeom>
              <a:avLst/>
              <a:gdLst>
                <a:gd name="connsiteX0" fmla="*/ 0 w 1039146"/>
                <a:gd name="connsiteY0" fmla="*/ 0 h 2030060"/>
                <a:gd name="connsiteX1" fmla="*/ 450863 w 1039146"/>
                <a:gd name="connsiteY1" fmla="*/ 0 h 2030060"/>
                <a:gd name="connsiteX2" fmla="*/ 450863 w 1039146"/>
                <a:gd name="connsiteY2" fmla="*/ 694606 h 2030060"/>
                <a:gd name="connsiteX3" fmla="*/ 1039146 w 1039146"/>
                <a:gd name="connsiteY3" fmla="*/ 694606 h 2030060"/>
                <a:gd name="connsiteX4" fmla="*/ 1039146 w 1039146"/>
                <a:gd name="connsiteY4" fmla="*/ 2030060 h 2030060"/>
                <a:gd name="connsiteX5" fmla="*/ 450863 w 1039146"/>
                <a:gd name="connsiteY5" fmla="*/ 2030060 h 2030060"/>
                <a:gd name="connsiteX6" fmla="*/ 448968 w 1039146"/>
                <a:gd name="connsiteY6" fmla="*/ 2030060 h 2030060"/>
                <a:gd name="connsiteX7" fmla="*/ 0 w 1039146"/>
                <a:gd name="connsiteY7" fmla="*/ 2030060 h 203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146" h="2030060">
                  <a:moveTo>
                    <a:pt x="0" y="0"/>
                  </a:moveTo>
                  <a:lnTo>
                    <a:pt x="450863" y="0"/>
                  </a:lnTo>
                  <a:lnTo>
                    <a:pt x="450863" y="694606"/>
                  </a:lnTo>
                  <a:lnTo>
                    <a:pt x="1039146" y="694606"/>
                  </a:lnTo>
                  <a:lnTo>
                    <a:pt x="1039146" y="2030060"/>
                  </a:lnTo>
                  <a:lnTo>
                    <a:pt x="450863" y="2030060"/>
                  </a:lnTo>
                  <a:lnTo>
                    <a:pt x="448968" y="2030060"/>
                  </a:lnTo>
                  <a:lnTo>
                    <a:pt x="0" y="2030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21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ea typeface="苏新诗柳楷繁" panose="02010600000101010101" pitchFamily="2" charset="-122"/>
                </a:rPr>
                <a:t>BD133</a:t>
              </a:r>
            </a:p>
            <a:p>
              <a:pPr algn="ctr"/>
              <a:r>
                <a:rPr lang="zh-CN" altLang="en-US" sz="2400" dirty="0">
                  <a:ea typeface="苏新诗柳楷繁" panose="02010600000101010101" pitchFamily="2" charset="-122"/>
                </a:rPr>
                <a:t>更衣室</a:t>
              </a: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7538337" y="4890268"/>
              <a:ext cx="3024692" cy="2030060"/>
            </a:xfrm>
            <a:custGeom>
              <a:avLst/>
              <a:gdLst>
                <a:gd name="connsiteX0" fmla="*/ 0 w 3024692"/>
                <a:gd name="connsiteY0" fmla="*/ 0 h 2030060"/>
                <a:gd name="connsiteX1" fmla="*/ 1144210 w 3024692"/>
                <a:gd name="connsiteY1" fmla="*/ 0 h 2030060"/>
                <a:gd name="connsiteX2" fmla="*/ 1144210 w 3024692"/>
                <a:gd name="connsiteY2" fmla="*/ 581618 h 2030060"/>
                <a:gd name="connsiteX3" fmla="*/ 2650420 w 3024692"/>
                <a:gd name="connsiteY3" fmla="*/ 581618 h 2030060"/>
                <a:gd name="connsiteX4" fmla="*/ 2650420 w 3024692"/>
                <a:gd name="connsiteY4" fmla="*/ 0 h 2030060"/>
                <a:gd name="connsiteX5" fmla="*/ 3024692 w 3024692"/>
                <a:gd name="connsiteY5" fmla="*/ 0 h 2030060"/>
                <a:gd name="connsiteX6" fmla="*/ 3024692 w 3024692"/>
                <a:gd name="connsiteY6" fmla="*/ 2030060 h 2030060"/>
                <a:gd name="connsiteX7" fmla="*/ 2765206 w 3024692"/>
                <a:gd name="connsiteY7" fmla="*/ 2030060 h 2030060"/>
                <a:gd name="connsiteX8" fmla="*/ 2650420 w 3024692"/>
                <a:gd name="connsiteY8" fmla="*/ 2030060 h 2030060"/>
                <a:gd name="connsiteX9" fmla="*/ 1144210 w 3024692"/>
                <a:gd name="connsiteY9" fmla="*/ 2030060 h 2030060"/>
                <a:gd name="connsiteX10" fmla="*/ 995757 w 3024692"/>
                <a:gd name="connsiteY10" fmla="*/ 2030060 h 2030060"/>
                <a:gd name="connsiteX11" fmla="*/ 0 w 3024692"/>
                <a:gd name="connsiteY11" fmla="*/ 2030060 h 203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24692" h="2030060">
                  <a:moveTo>
                    <a:pt x="0" y="0"/>
                  </a:moveTo>
                  <a:lnTo>
                    <a:pt x="1144210" y="0"/>
                  </a:lnTo>
                  <a:lnTo>
                    <a:pt x="1144210" y="581618"/>
                  </a:lnTo>
                  <a:lnTo>
                    <a:pt x="2650420" y="581618"/>
                  </a:lnTo>
                  <a:lnTo>
                    <a:pt x="2650420" y="0"/>
                  </a:lnTo>
                  <a:lnTo>
                    <a:pt x="3024692" y="0"/>
                  </a:lnTo>
                  <a:lnTo>
                    <a:pt x="3024692" y="2030060"/>
                  </a:lnTo>
                  <a:lnTo>
                    <a:pt x="2765206" y="2030060"/>
                  </a:lnTo>
                  <a:lnTo>
                    <a:pt x="2650420" y="2030060"/>
                  </a:lnTo>
                  <a:lnTo>
                    <a:pt x="1144210" y="2030060"/>
                  </a:lnTo>
                  <a:lnTo>
                    <a:pt x="995757" y="2030060"/>
                  </a:lnTo>
                  <a:lnTo>
                    <a:pt x="0" y="2030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BD139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694782" y="2961445"/>
              <a:ext cx="180534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>
                  <a:ea typeface="苏新诗柳楷繁" panose="02010600000101010101" pitchFamily="2" charset="-122"/>
                </a:rPr>
                <a:t>BD128</a:t>
              </a:r>
            </a:p>
            <a:p>
              <a:pPr algn="ctr"/>
              <a:r>
                <a:rPr lang="zh-CN" altLang="en-US" sz="2800" dirty="0">
                  <a:ea typeface="苏新诗柳楷繁" panose="02010600000101010101" pitchFamily="2" charset="-122"/>
                </a:rPr>
                <a:t>非</a:t>
              </a:r>
              <a:r>
                <a:rPr lang="zh-CN" altLang="en-US" sz="2800" dirty="0" smtClean="0">
                  <a:ea typeface="苏新诗柳楷繁" panose="02010600000101010101" pitchFamily="2" charset="-122"/>
                </a:rPr>
                <a:t>晶实验室</a:t>
              </a:r>
              <a:endParaRPr lang="zh-CN" altLang="en-US" sz="2800" dirty="0">
                <a:ea typeface="苏新诗柳楷繁" panose="02010600000101010101" pitchFamily="2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985659" y="2964164"/>
              <a:ext cx="9573621" cy="3956165"/>
            </a:xfrm>
            <a:custGeom>
              <a:avLst/>
              <a:gdLst>
                <a:gd name="connsiteX0" fmla="*/ 0 w 9573621"/>
                <a:gd name="connsiteY0" fmla="*/ 0 h 3956165"/>
                <a:gd name="connsiteX1" fmla="*/ 9573621 w 9573621"/>
                <a:gd name="connsiteY1" fmla="*/ 0 h 3956165"/>
                <a:gd name="connsiteX2" fmla="*/ 9573621 w 9573621"/>
                <a:gd name="connsiteY2" fmla="*/ 1320760 h 3956165"/>
                <a:gd name="connsiteX3" fmla="*/ 3801017 w 9573621"/>
                <a:gd name="connsiteY3" fmla="*/ 1320760 h 3956165"/>
                <a:gd name="connsiteX4" fmla="*/ 3801017 w 9573621"/>
                <a:gd name="connsiteY4" fmla="*/ 1926104 h 3956165"/>
                <a:gd name="connsiteX5" fmla="*/ 1972816 w 9573621"/>
                <a:gd name="connsiteY5" fmla="*/ 1926104 h 3956165"/>
                <a:gd name="connsiteX6" fmla="*/ 1972816 w 9573621"/>
                <a:gd name="connsiteY6" fmla="*/ 3956165 h 3956165"/>
                <a:gd name="connsiteX7" fmla="*/ 5694 w 9573621"/>
                <a:gd name="connsiteY7" fmla="*/ 3956165 h 3956165"/>
                <a:gd name="connsiteX8" fmla="*/ 5694 w 9573621"/>
                <a:gd name="connsiteY8" fmla="*/ 1320760 h 3956165"/>
                <a:gd name="connsiteX9" fmla="*/ 0 w 9573621"/>
                <a:gd name="connsiteY9" fmla="*/ 1320760 h 395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73621" h="3956165">
                  <a:moveTo>
                    <a:pt x="0" y="0"/>
                  </a:moveTo>
                  <a:lnTo>
                    <a:pt x="9573621" y="0"/>
                  </a:lnTo>
                  <a:lnTo>
                    <a:pt x="9573621" y="1320760"/>
                  </a:lnTo>
                  <a:lnTo>
                    <a:pt x="3801017" y="1320760"/>
                  </a:lnTo>
                  <a:lnTo>
                    <a:pt x="3801017" y="1926104"/>
                  </a:lnTo>
                  <a:lnTo>
                    <a:pt x="1972816" y="1926104"/>
                  </a:lnTo>
                  <a:lnTo>
                    <a:pt x="1972816" y="3956165"/>
                  </a:lnTo>
                  <a:lnTo>
                    <a:pt x="5694" y="3956165"/>
                  </a:lnTo>
                  <a:lnTo>
                    <a:pt x="5694" y="1320760"/>
                  </a:lnTo>
                  <a:lnTo>
                    <a:pt x="0" y="13207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BD136</a:t>
              </a:r>
            </a:p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焊接实习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7882" y="4993480"/>
              <a:ext cx="1770855" cy="1926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1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B2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28270" y="862951"/>
            <a:ext cx="16245514" cy="6498798"/>
            <a:chOff x="628270" y="862951"/>
            <a:chExt cx="16245514" cy="6498798"/>
          </a:xfrm>
        </p:grpSpPr>
        <p:sp>
          <p:nvSpPr>
            <p:cNvPr id="5" name="矩形 4"/>
            <p:cNvSpPr/>
            <p:nvPr/>
          </p:nvSpPr>
          <p:spPr>
            <a:xfrm>
              <a:off x="3244666" y="2402343"/>
              <a:ext cx="440545" cy="10831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141928" y="2337676"/>
              <a:ext cx="375872" cy="396089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141928" y="2776197"/>
              <a:ext cx="375872" cy="396089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741810" y="3236953"/>
              <a:ext cx="775990" cy="248571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92510" y="6071292"/>
              <a:ext cx="1289303" cy="3175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44666" y="2143675"/>
              <a:ext cx="440545" cy="2101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50004" y="2143677"/>
              <a:ext cx="367794" cy="1616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974514" y="2202433"/>
              <a:ext cx="2903394" cy="5157569"/>
            </a:xfrm>
            <a:custGeom>
              <a:avLst/>
              <a:gdLst>
                <a:gd name="connsiteX0" fmla="*/ 0 w 2903394"/>
                <a:gd name="connsiteY0" fmla="*/ 0 h 5176616"/>
                <a:gd name="connsiteX1" fmla="*/ 2903394 w 2903394"/>
                <a:gd name="connsiteY1" fmla="*/ 0 h 5176616"/>
                <a:gd name="connsiteX2" fmla="*/ 2903394 w 2903394"/>
                <a:gd name="connsiteY2" fmla="*/ 3973284 h 5176616"/>
                <a:gd name="connsiteX3" fmla="*/ 2903394 w 2903394"/>
                <a:gd name="connsiteY3" fmla="*/ 4142096 h 5176616"/>
                <a:gd name="connsiteX4" fmla="*/ 2903394 w 2903394"/>
                <a:gd name="connsiteY4" fmla="*/ 5176616 h 5176616"/>
                <a:gd name="connsiteX5" fmla="*/ 863578 w 2903394"/>
                <a:gd name="connsiteY5" fmla="*/ 5176616 h 5176616"/>
                <a:gd name="connsiteX6" fmla="*/ 863578 w 2903394"/>
                <a:gd name="connsiteY6" fmla="*/ 4142096 h 5176616"/>
                <a:gd name="connsiteX7" fmla="*/ 0 w 2903394"/>
                <a:gd name="connsiteY7" fmla="*/ 4142096 h 517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394" h="5176616">
                  <a:moveTo>
                    <a:pt x="0" y="0"/>
                  </a:moveTo>
                  <a:lnTo>
                    <a:pt x="2903394" y="0"/>
                  </a:lnTo>
                  <a:lnTo>
                    <a:pt x="2903394" y="3973284"/>
                  </a:lnTo>
                  <a:lnTo>
                    <a:pt x="2903394" y="4142096"/>
                  </a:lnTo>
                  <a:lnTo>
                    <a:pt x="2903394" y="5176616"/>
                  </a:lnTo>
                  <a:lnTo>
                    <a:pt x="863578" y="5176616"/>
                  </a:lnTo>
                  <a:lnTo>
                    <a:pt x="863578" y="4142096"/>
                  </a:lnTo>
                  <a:lnTo>
                    <a:pt x="0" y="41420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ea typeface="苏新诗柳楷繁" panose="02010600000101010101" pitchFamily="2" charset="-122"/>
                </a:rPr>
                <a:t>BD202</a:t>
              </a:r>
            </a:p>
            <a:p>
              <a:pPr algn="ctr"/>
              <a:r>
                <a:rPr lang="zh-CN" altLang="en-US" sz="3200" dirty="0" smtClean="0">
                  <a:ea typeface="苏新诗柳楷繁" panose="02010600000101010101" pitchFamily="2" charset="-122"/>
                </a:rPr>
                <a:t>车工实习</a:t>
              </a:r>
              <a:endParaRPr lang="zh-CN" altLang="en-US" sz="3200" dirty="0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68724" y="864697"/>
              <a:ext cx="1265564" cy="873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92510" y="4645790"/>
              <a:ext cx="1300168" cy="1341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smtClean="0">
                  <a:ea typeface="苏新诗柳楷繁" panose="02010600000101010101" pitchFamily="2" charset="-122"/>
                </a:rPr>
                <a:t>BD129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675068" y="2139631"/>
              <a:ext cx="920659" cy="1341850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17400" rIns="108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2400" dirty="0">
                  <a:ea typeface="苏新诗柳楷繁" panose="02010600000101010101" pitchFamily="2" charset="-122"/>
                </a:rPr>
                <a:t>楼</a:t>
              </a:r>
              <a:endParaRPr lang="en-US" altLang="zh-CN" sz="2400" dirty="0">
                <a:ea typeface="苏新诗柳楷繁" panose="02010600000101010101" pitchFamily="2" charset="-122"/>
              </a:endParaRPr>
            </a:p>
            <a:p>
              <a:pPr algn="r"/>
              <a:r>
                <a:rPr lang="zh-CN" altLang="en-US" sz="2400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9671811" y="864696"/>
              <a:ext cx="1252105" cy="6495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ea typeface="苏新诗柳楷繁" panose="02010600000101010101" pitchFamily="2" charset="-122"/>
                </a:rPr>
                <a:t>BD221</a:t>
              </a:r>
            </a:p>
            <a:p>
              <a:pPr algn="ctr"/>
              <a:r>
                <a:rPr lang="zh-CN" altLang="en-US" sz="2400" dirty="0">
                  <a:ea typeface="苏新诗柳楷繁" panose="02010600000101010101" pitchFamily="2" charset="-122"/>
                </a:rPr>
                <a:t>铣工实习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018748" y="866494"/>
              <a:ext cx="619590" cy="871212"/>
            </a:xfrm>
            <a:custGeom>
              <a:avLst/>
              <a:gdLst>
                <a:gd name="connsiteX0" fmla="*/ 0 w 968704"/>
                <a:gd name="connsiteY0" fmla="*/ 0 h 1318041"/>
                <a:gd name="connsiteX1" fmla="*/ 176483 w 968704"/>
                <a:gd name="connsiteY1" fmla="*/ 0 h 1318041"/>
                <a:gd name="connsiteX2" fmla="*/ 792221 w 968704"/>
                <a:gd name="connsiteY2" fmla="*/ 0 h 1318041"/>
                <a:gd name="connsiteX3" fmla="*/ 968704 w 968704"/>
                <a:gd name="connsiteY3" fmla="*/ 0 h 1318041"/>
                <a:gd name="connsiteX4" fmla="*/ 968704 w 968704"/>
                <a:gd name="connsiteY4" fmla="*/ 867607 h 1318041"/>
                <a:gd name="connsiteX5" fmla="*/ 792221 w 968704"/>
                <a:gd name="connsiteY5" fmla="*/ 867607 h 1318041"/>
                <a:gd name="connsiteX6" fmla="*/ 792221 w 968704"/>
                <a:gd name="connsiteY6" fmla="*/ 1318041 h 1318041"/>
                <a:gd name="connsiteX7" fmla="*/ 0 w 968704"/>
                <a:gd name="connsiteY7" fmla="*/ 1318041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8704" h="1318041">
                  <a:moveTo>
                    <a:pt x="0" y="0"/>
                  </a:moveTo>
                  <a:lnTo>
                    <a:pt x="176483" y="0"/>
                  </a:lnTo>
                  <a:lnTo>
                    <a:pt x="792221" y="0"/>
                  </a:lnTo>
                  <a:lnTo>
                    <a:pt x="968704" y="0"/>
                  </a:lnTo>
                  <a:lnTo>
                    <a:pt x="968704" y="867607"/>
                  </a:lnTo>
                  <a:lnTo>
                    <a:pt x="792221" y="867607"/>
                  </a:lnTo>
                  <a:lnTo>
                    <a:pt x="792221" y="1318041"/>
                  </a:lnTo>
                  <a:lnTo>
                    <a:pt x="0" y="1318041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44000" tIns="72000" rIns="216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ea typeface="苏新诗柳楷繁" panose="02010600000101010101" pitchFamily="2" charset="-122"/>
                </a:rPr>
                <a:t>女洗手间</a:t>
              </a:r>
              <a:endParaRPr lang="zh-CN" altLang="en-US" sz="1400" dirty="0">
                <a:ea typeface="苏新诗柳楷繁" panose="02010600000101010101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7695020" y="866494"/>
              <a:ext cx="643664" cy="871212"/>
            </a:xfrm>
            <a:custGeom>
              <a:avLst/>
              <a:gdLst>
                <a:gd name="connsiteX0" fmla="*/ 0 w 973788"/>
                <a:gd name="connsiteY0" fmla="*/ 0 h 1318041"/>
                <a:gd name="connsiteX1" fmla="*/ 973788 w 973788"/>
                <a:gd name="connsiteY1" fmla="*/ 0 h 1318041"/>
                <a:gd name="connsiteX2" fmla="*/ 973788 w 973788"/>
                <a:gd name="connsiteY2" fmla="*/ 809550 h 1318041"/>
                <a:gd name="connsiteX3" fmla="*/ 973787 w 973788"/>
                <a:gd name="connsiteY3" fmla="*/ 809550 h 1318041"/>
                <a:gd name="connsiteX4" fmla="*/ 973787 w 973788"/>
                <a:gd name="connsiteY4" fmla="*/ 1318041 h 1318041"/>
                <a:gd name="connsiteX5" fmla="*/ 233558 w 973788"/>
                <a:gd name="connsiteY5" fmla="*/ 1318041 h 1318041"/>
                <a:gd name="connsiteX6" fmla="*/ 233558 w 973788"/>
                <a:gd name="connsiteY6" fmla="*/ 809550 h 1318041"/>
                <a:gd name="connsiteX7" fmla="*/ 0 w 973788"/>
                <a:gd name="connsiteY7" fmla="*/ 809550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788" h="1318041">
                  <a:moveTo>
                    <a:pt x="0" y="0"/>
                  </a:moveTo>
                  <a:lnTo>
                    <a:pt x="973788" y="0"/>
                  </a:lnTo>
                  <a:lnTo>
                    <a:pt x="973788" y="809550"/>
                  </a:lnTo>
                  <a:lnTo>
                    <a:pt x="973787" y="809550"/>
                  </a:lnTo>
                  <a:lnTo>
                    <a:pt x="973787" y="1318041"/>
                  </a:lnTo>
                  <a:lnTo>
                    <a:pt x="233558" y="1318041"/>
                  </a:lnTo>
                  <a:lnTo>
                    <a:pt x="233558" y="809550"/>
                  </a:lnTo>
                  <a:lnTo>
                    <a:pt x="0" y="80955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36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8373611" y="864697"/>
              <a:ext cx="1193313" cy="8730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28271" y="3544283"/>
              <a:ext cx="3889527" cy="2504825"/>
            </a:xfrm>
            <a:custGeom>
              <a:avLst/>
              <a:gdLst>
                <a:gd name="connsiteX0" fmla="*/ 0 w 3889527"/>
                <a:gd name="connsiteY0" fmla="*/ 0 h 2504825"/>
                <a:gd name="connsiteX1" fmla="*/ 2508824 w 3889527"/>
                <a:gd name="connsiteY1" fmla="*/ 0 h 2504825"/>
                <a:gd name="connsiteX2" fmla="*/ 2508824 w 3889527"/>
                <a:gd name="connsiteY2" fmla="*/ 605686 h 2504825"/>
                <a:gd name="connsiteX3" fmla="*/ 3451360 w 3889527"/>
                <a:gd name="connsiteY3" fmla="*/ 605686 h 2504825"/>
                <a:gd name="connsiteX4" fmla="*/ 3451360 w 3889527"/>
                <a:gd name="connsiteY4" fmla="*/ 1181817 h 2504825"/>
                <a:gd name="connsiteX5" fmla="*/ 3889527 w 3889527"/>
                <a:gd name="connsiteY5" fmla="*/ 1181817 h 2504825"/>
                <a:gd name="connsiteX6" fmla="*/ 3889527 w 3889527"/>
                <a:gd name="connsiteY6" fmla="*/ 2504825 h 2504825"/>
                <a:gd name="connsiteX7" fmla="*/ 3451360 w 3889527"/>
                <a:gd name="connsiteY7" fmla="*/ 2504825 h 2504825"/>
                <a:gd name="connsiteX8" fmla="*/ 2508824 w 3889527"/>
                <a:gd name="connsiteY8" fmla="*/ 2504825 h 2504825"/>
                <a:gd name="connsiteX9" fmla="*/ 1380703 w 3889527"/>
                <a:gd name="connsiteY9" fmla="*/ 2504825 h 2504825"/>
                <a:gd name="connsiteX10" fmla="*/ 992710 w 3889527"/>
                <a:gd name="connsiteY10" fmla="*/ 2504825 h 2504825"/>
                <a:gd name="connsiteX11" fmla="*/ 0 w 3889527"/>
                <a:gd name="connsiteY11" fmla="*/ 2504825 h 2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9527" h="2504825">
                  <a:moveTo>
                    <a:pt x="0" y="0"/>
                  </a:moveTo>
                  <a:lnTo>
                    <a:pt x="2508824" y="0"/>
                  </a:lnTo>
                  <a:lnTo>
                    <a:pt x="2508824" y="605686"/>
                  </a:lnTo>
                  <a:lnTo>
                    <a:pt x="3451360" y="605686"/>
                  </a:lnTo>
                  <a:lnTo>
                    <a:pt x="3451360" y="1181817"/>
                  </a:lnTo>
                  <a:lnTo>
                    <a:pt x="3889527" y="1181817"/>
                  </a:lnTo>
                  <a:lnTo>
                    <a:pt x="3889527" y="2504825"/>
                  </a:lnTo>
                  <a:lnTo>
                    <a:pt x="3451360" y="2504825"/>
                  </a:lnTo>
                  <a:lnTo>
                    <a:pt x="2508824" y="2504825"/>
                  </a:lnTo>
                  <a:lnTo>
                    <a:pt x="1380703" y="2504825"/>
                  </a:lnTo>
                  <a:lnTo>
                    <a:pt x="992710" y="2504825"/>
                  </a:lnTo>
                  <a:lnTo>
                    <a:pt x="0" y="25048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ea typeface="苏新诗柳楷繁" panose="02010600000101010101" pitchFamily="2" charset="-122"/>
                </a:rPr>
                <a:t>BD203</a:t>
              </a:r>
            </a:p>
            <a:p>
              <a:pPr algn="ctr"/>
              <a:r>
                <a:rPr lang="zh-CN" altLang="en-US" sz="3200" dirty="0">
                  <a:ea typeface="苏新诗柳楷繁" panose="02010600000101010101" pitchFamily="2" charset="-122"/>
                </a:rPr>
                <a:t>铸工实习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244665" y="3544284"/>
              <a:ext cx="1273132" cy="1126190"/>
            </a:xfrm>
            <a:custGeom>
              <a:avLst/>
              <a:gdLst>
                <a:gd name="connsiteX0" fmla="*/ 0 w 1273132"/>
                <a:gd name="connsiteY0" fmla="*/ 0 h 1126190"/>
                <a:gd name="connsiteX1" fmla="*/ 1273132 w 1273132"/>
                <a:gd name="connsiteY1" fmla="*/ 0 h 1126190"/>
                <a:gd name="connsiteX2" fmla="*/ 1273132 w 1273132"/>
                <a:gd name="connsiteY2" fmla="*/ 478338 h 1126190"/>
                <a:gd name="connsiteX3" fmla="*/ 1273131 w 1273132"/>
                <a:gd name="connsiteY3" fmla="*/ 478338 h 1126190"/>
                <a:gd name="connsiteX4" fmla="*/ 1273131 w 1273132"/>
                <a:gd name="connsiteY4" fmla="*/ 1126190 h 1126190"/>
                <a:gd name="connsiteX5" fmla="*/ 919370 w 1273132"/>
                <a:gd name="connsiteY5" fmla="*/ 1126190 h 1126190"/>
                <a:gd name="connsiteX6" fmla="*/ 919370 w 1273132"/>
                <a:gd name="connsiteY6" fmla="*/ 478338 h 1126190"/>
                <a:gd name="connsiteX7" fmla="*/ 0 w 1273132"/>
                <a:gd name="connsiteY7" fmla="*/ 478338 h 112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3132" h="1126190">
                  <a:moveTo>
                    <a:pt x="0" y="0"/>
                  </a:moveTo>
                  <a:lnTo>
                    <a:pt x="1273132" y="0"/>
                  </a:lnTo>
                  <a:lnTo>
                    <a:pt x="1273132" y="478338"/>
                  </a:lnTo>
                  <a:lnTo>
                    <a:pt x="1273131" y="478338"/>
                  </a:lnTo>
                  <a:lnTo>
                    <a:pt x="1273131" y="1126190"/>
                  </a:lnTo>
                  <a:lnTo>
                    <a:pt x="919370" y="1126190"/>
                  </a:lnTo>
                  <a:lnTo>
                    <a:pt x="919370" y="478338"/>
                  </a:lnTo>
                  <a:lnTo>
                    <a:pt x="0" y="4783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>
                <a:ea typeface="苏新诗柳楷繁" panose="0201060000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28271" y="6136003"/>
              <a:ext cx="3889526" cy="122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ea typeface="苏新诗柳楷繁" panose="02010600000101010101" pitchFamily="2" charset="-122"/>
                </a:rPr>
                <a:t>BD201</a:t>
              </a:r>
            </a:p>
            <a:p>
              <a:pPr algn="ctr"/>
              <a:r>
                <a:rPr lang="zh-CN" altLang="en-US" sz="3200" dirty="0">
                  <a:ea typeface="苏新诗柳楷繁" panose="02010600000101010101" pitchFamily="2" charset="-122"/>
                </a:rPr>
                <a:t>电子</a:t>
              </a:r>
              <a:r>
                <a:rPr lang="zh-CN" altLang="en-US" sz="3200" dirty="0" smtClean="0">
                  <a:ea typeface="苏新诗柳楷繁" panose="02010600000101010101" pitchFamily="2" charset="-122"/>
                </a:rPr>
                <a:t>工艺</a:t>
              </a:r>
              <a:r>
                <a:rPr lang="en-US" altLang="zh-CN" sz="3200" dirty="0" smtClean="0">
                  <a:ea typeface="苏新诗柳楷繁" panose="02010600000101010101" pitchFamily="2" charset="-122"/>
                </a:rPr>
                <a:t>SMT</a:t>
              </a:r>
              <a:r>
                <a:rPr lang="zh-CN" altLang="en-US" sz="3200" dirty="0" smtClean="0">
                  <a:ea typeface="苏新诗柳楷繁" panose="02010600000101010101" pitchFamily="2" charset="-122"/>
                </a:rPr>
                <a:t>实验室</a:t>
              </a:r>
              <a:endParaRPr lang="zh-CN" altLang="en-US" sz="3200" dirty="0">
                <a:ea typeface="苏新诗柳楷繁" panose="0201060000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51204" y="6388889"/>
              <a:ext cx="375872" cy="396089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5251204" y="6841477"/>
              <a:ext cx="504000" cy="51852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8297097" y="2574387"/>
              <a:ext cx="1295581" cy="1758460"/>
            </a:xfrm>
            <a:custGeom>
              <a:avLst/>
              <a:gdLst>
                <a:gd name="connsiteX0" fmla="*/ 0 w 1295581"/>
                <a:gd name="connsiteY0" fmla="*/ 0 h 1758460"/>
                <a:gd name="connsiteX1" fmla="*/ 734362 w 1295581"/>
                <a:gd name="connsiteY1" fmla="*/ 0 h 1758460"/>
                <a:gd name="connsiteX2" fmla="*/ 734362 w 1295581"/>
                <a:gd name="connsiteY2" fmla="*/ 969894 h 1758460"/>
                <a:gd name="connsiteX3" fmla="*/ 1295581 w 1295581"/>
                <a:gd name="connsiteY3" fmla="*/ 969894 h 1758460"/>
                <a:gd name="connsiteX4" fmla="*/ 1295581 w 1295581"/>
                <a:gd name="connsiteY4" fmla="*/ 1758459 h 1758460"/>
                <a:gd name="connsiteX5" fmla="*/ 734362 w 1295581"/>
                <a:gd name="connsiteY5" fmla="*/ 1758459 h 1758460"/>
                <a:gd name="connsiteX6" fmla="*/ 734362 w 1295581"/>
                <a:gd name="connsiteY6" fmla="*/ 1758460 h 1758460"/>
                <a:gd name="connsiteX7" fmla="*/ 0 w 1295581"/>
                <a:gd name="connsiteY7" fmla="*/ 1758460 h 175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581" h="1758460">
                  <a:moveTo>
                    <a:pt x="0" y="0"/>
                  </a:moveTo>
                  <a:lnTo>
                    <a:pt x="734362" y="0"/>
                  </a:lnTo>
                  <a:lnTo>
                    <a:pt x="734362" y="969894"/>
                  </a:lnTo>
                  <a:lnTo>
                    <a:pt x="1295581" y="969894"/>
                  </a:lnTo>
                  <a:lnTo>
                    <a:pt x="1295581" y="1758459"/>
                  </a:lnTo>
                  <a:lnTo>
                    <a:pt x="734362" y="1758459"/>
                  </a:lnTo>
                  <a:lnTo>
                    <a:pt x="734362" y="1758460"/>
                  </a:lnTo>
                  <a:lnTo>
                    <a:pt x="0" y="17584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25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ea typeface="苏新诗柳楷繁" panose="02010600000101010101" pitchFamily="2" charset="-122"/>
                </a:rPr>
                <a:t>中心库房</a:t>
              </a:r>
              <a:endParaRPr lang="en-US" altLang="zh-CN" sz="2000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268724" y="6962611"/>
              <a:ext cx="898487" cy="397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17400" rIns="144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205941" y="6965660"/>
              <a:ext cx="375872" cy="396089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742233" y="864697"/>
              <a:ext cx="1193313" cy="8730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苏新诗柳楷繁" panose="02010600000101010101" pitchFamily="2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628271" y="864697"/>
              <a:ext cx="4466243" cy="2589703"/>
            </a:xfrm>
            <a:custGeom>
              <a:avLst/>
              <a:gdLst>
                <a:gd name="connsiteX0" fmla="*/ 0 w 4466243"/>
                <a:gd name="connsiteY0" fmla="*/ 0 h 2589703"/>
                <a:gd name="connsiteX1" fmla="*/ 4466243 w 4466243"/>
                <a:gd name="connsiteY1" fmla="*/ 0 h 2589703"/>
                <a:gd name="connsiteX2" fmla="*/ 4466243 w 4466243"/>
                <a:gd name="connsiteY2" fmla="*/ 873010 h 2589703"/>
                <a:gd name="connsiteX3" fmla="*/ 815689 w 4466243"/>
                <a:gd name="connsiteY3" fmla="*/ 873010 h 2589703"/>
                <a:gd name="connsiteX4" fmla="*/ 815689 w 4466243"/>
                <a:gd name="connsiteY4" fmla="*/ 1273185 h 2589703"/>
                <a:gd name="connsiteX5" fmla="*/ 2477786 w 4466243"/>
                <a:gd name="connsiteY5" fmla="*/ 1273185 h 2589703"/>
                <a:gd name="connsiteX6" fmla="*/ 2477786 w 4466243"/>
                <a:gd name="connsiteY6" fmla="*/ 2589703 h 2589703"/>
                <a:gd name="connsiteX7" fmla="*/ 0 w 4466243"/>
                <a:gd name="connsiteY7" fmla="*/ 2589703 h 2589703"/>
                <a:gd name="connsiteX8" fmla="*/ 0 w 4466243"/>
                <a:gd name="connsiteY8" fmla="*/ 1273185 h 2589703"/>
                <a:gd name="connsiteX9" fmla="*/ 0 w 4466243"/>
                <a:gd name="connsiteY9" fmla="*/ 1273185 h 2589703"/>
                <a:gd name="connsiteX10" fmla="*/ 0 w 4466243"/>
                <a:gd name="connsiteY10" fmla="*/ 873010 h 2589703"/>
                <a:gd name="connsiteX11" fmla="*/ 0 w 4466243"/>
                <a:gd name="connsiteY11" fmla="*/ 838429 h 258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66243" h="2589703">
                  <a:moveTo>
                    <a:pt x="0" y="0"/>
                  </a:moveTo>
                  <a:lnTo>
                    <a:pt x="4466243" y="0"/>
                  </a:lnTo>
                  <a:lnTo>
                    <a:pt x="4466243" y="873010"/>
                  </a:lnTo>
                  <a:lnTo>
                    <a:pt x="815689" y="873010"/>
                  </a:lnTo>
                  <a:lnTo>
                    <a:pt x="815689" y="1273185"/>
                  </a:lnTo>
                  <a:lnTo>
                    <a:pt x="2477786" y="1273185"/>
                  </a:lnTo>
                  <a:lnTo>
                    <a:pt x="2477786" y="2589703"/>
                  </a:lnTo>
                  <a:lnTo>
                    <a:pt x="0" y="2589703"/>
                  </a:lnTo>
                  <a:lnTo>
                    <a:pt x="0" y="1273185"/>
                  </a:lnTo>
                  <a:lnTo>
                    <a:pt x="0" y="1273185"/>
                  </a:lnTo>
                  <a:lnTo>
                    <a:pt x="0" y="873010"/>
                  </a:lnTo>
                  <a:lnTo>
                    <a:pt x="0" y="8384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苏新诗柳楷繁" panose="02010600000101010101" pitchFamily="2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10976066" y="862951"/>
              <a:ext cx="4525146" cy="6497049"/>
            </a:xfrm>
            <a:custGeom>
              <a:avLst/>
              <a:gdLst>
                <a:gd name="connsiteX0" fmla="*/ 2943132 w 4525146"/>
                <a:gd name="connsiteY0" fmla="*/ 0 h 6441614"/>
                <a:gd name="connsiteX1" fmla="*/ 4525145 w 4525146"/>
                <a:gd name="connsiteY1" fmla="*/ 0 h 6441614"/>
                <a:gd name="connsiteX2" fmla="*/ 4525145 w 4525146"/>
                <a:gd name="connsiteY2" fmla="*/ 3473703 h 6441614"/>
                <a:gd name="connsiteX3" fmla="*/ 4525146 w 4525146"/>
                <a:gd name="connsiteY3" fmla="*/ 3473703 h 6441614"/>
                <a:gd name="connsiteX4" fmla="*/ 4525146 w 4525146"/>
                <a:gd name="connsiteY4" fmla="*/ 6441614 h 6441614"/>
                <a:gd name="connsiteX5" fmla="*/ 0 w 4525146"/>
                <a:gd name="connsiteY5" fmla="*/ 6441614 h 6441614"/>
                <a:gd name="connsiteX6" fmla="*/ 0 w 4525146"/>
                <a:gd name="connsiteY6" fmla="*/ 3473703 h 6441614"/>
                <a:gd name="connsiteX7" fmla="*/ 2943132 w 4525146"/>
                <a:gd name="connsiteY7" fmla="*/ 3473703 h 644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5146" h="6441614">
                  <a:moveTo>
                    <a:pt x="2943132" y="0"/>
                  </a:moveTo>
                  <a:lnTo>
                    <a:pt x="4525145" y="0"/>
                  </a:lnTo>
                  <a:lnTo>
                    <a:pt x="4525145" y="3473703"/>
                  </a:lnTo>
                  <a:lnTo>
                    <a:pt x="4525146" y="3473703"/>
                  </a:lnTo>
                  <a:lnTo>
                    <a:pt x="4525146" y="6441614"/>
                  </a:lnTo>
                  <a:lnTo>
                    <a:pt x="0" y="6441614"/>
                  </a:lnTo>
                  <a:lnTo>
                    <a:pt x="0" y="3473703"/>
                  </a:lnTo>
                  <a:lnTo>
                    <a:pt x="2943132" y="34737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ea typeface="苏新诗柳楷繁" panose="02010600000101010101" pitchFamily="2" charset="-122"/>
                </a:rPr>
                <a:t>BD222</a:t>
              </a:r>
            </a:p>
            <a:p>
              <a:pPr algn="ctr"/>
              <a:r>
                <a:rPr lang="zh-CN" altLang="en-US" sz="3200" dirty="0">
                  <a:ea typeface="苏新诗柳楷繁" panose="02010600000101010101" pitchFamily="2" charset="-122"/>
                </a:rPr>
                <a:t>数控车</a:t>
              </a:r>
              <a:r>
                <a:rPr lang="zh-CN" altLang="en-US" sz="3200" dirty="0" smtClean="0">
                  <a:ea typeface="苏新诗柳楷繁" panose="02010600000101010101" pitchFamily="2" charset="-122"/>
                </a:rPr>
                <a:t>实习</a:t>
              </a:r>
              <a:endParaRPr lang="en-US" altLang="zh-CN" sz="3200" dirty="0">
                <a:ea typeface="苏新诗柳楷繁" panose="02010600000101010101" pitchFamily="2" charset="-122"/>
              </a:endParaRPr>
            </a:p>
            <a:p>
              <a:pPr algn="ctr"/>
              <a:endParaRPr lang="en-US" altLang="zh-CN" sz="3200" dirty="0" smtClean="0">
                <a:ea typeface="苏新诗柳楷繁" panose="02010600000101010101" pitchFamily="2" charset="-122"/>
              </a:endParaRPr>
            </a:p>
            <a:p>
              <a:pPr algn="ctr"/>
              <a:endParaRPr lang="en-US" altLang="zh-CN" sz="3200" dirty="0">
                <a:ea typeface="苏新诗柳楷繁" panose="02010600000101010101" pitchFamily="2" charset="-122"/>
              </a:endParaRPr>
            </a:p>
            <a:p>
              <a:pPr algn="ctr"/>
              <a:endParaRPr lang="en-US" altLang="zh-CN" sz="3200" dirty="0" smtClean="0">
                <a:ea typeface="苏新诗柳楷繁" panose="02010600000101010101" pitchFamily="2" charset="-122"/>
              </a:endParaRPr>
            </a:p>
            <a:p>
              <a:pPr algn="ctr"/>
              <a:endParaRPr lang="en-US" altLang="zh-CN" sz="3200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15553848" y="866494"/>
              <a:ext cx="619590" cy="871212"/>
            </a:xfrm>
            <a:custGeom>
              <a:avLst/>
              <a:gdLst>
                <a:gd name="connsiteX0" fmla="*/ 0 w 968704"/>
                <a:gd name="connsiteY0" fmla="*/ 0 h 1318041"/>
                <a:gd name="connsiteX1" fmla="*/ 176483 w 968704"/>
                <a:gd name="connsiteY1" fmla="*/ 0 h 1318041"/>
                <a:gd name="connsiteX2" fmla="*/ 792221 w 968704"/>
                <a:gd name="connsiteY2" fmla="*/ 0 h 1318041"/>
                <a:gd name="connsiteX3" fmla="*/ 968704 w 968704"/>
                <a:gd name="connsiteY3" fmla="*/ 0 h 1318041"/>
                <a:gd name="connsiteX4" fmla="*/ 968704 w 968704"/>
                <a:gd name="connsiteY4" fmla="*/ 867607 h 1318041"/>
                <a:gd name="connsiteX5" fmla="*/ 792221 w 968704"/>
                <a:gd name="connsiteY5" fmla="*/ 867607 h 1318041"/>
                <a:gd name="connsiteX6" fmla="*/ 792221 w 968704"/>
                <a:gd name="connsiteY6" fmla="*/ 1318041 h 1318041"/>
                <a:gd name="connsiteX7" fmla="*/ 0 w 968704"/>
                <a:gd name="connsiteY7" fmla="*/ 1318041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8704" h="1318041">
                  <a:moveTo>
                    <a:pt x="0" y="0"/>
                  </a:moveTo>
                  <a:lnTo>
                    <a:pt x="176483" y="0"/>
                  </a:lnTo>
                  <a:lnTo>
                    <a:pt x="792221" y="0"/>
                  </a:lnTo>
                  <a:lnTo>
                    <a:pt x="968704" y="0"/>
                  </a:lnTo>
                  <a:lnTo>
                    <a:pt x="968704" y="867607"/>
                  </a:lnTo>
                  <a:lnTo>
                    <a:pt x="792221" y="867607"/>
                  </a:lnTo>
                  <a:lnTo>
                    <a:pt x="792221" y="1318041"/>
                  </a:lnTo>
                  <a:lnTo>
                    <a:pt x="0" y="1318041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44000" tIns="72000" rIns="234802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ea typeface="苏新诗柳楷繁" panose="02010600000101010101" pitchFamily="2" charset="-122"/>
                </a:rPr>
                <a:t>女洗手间</a:t>
              </a:r>
              <a:endParaRPr lang="zh-CN" altLang="en-US" sz="1400" dirty="0">
                <a:ea typeface="苏新诗柳楷繁" panose="02010600000101010101" pitchFamily="2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6230120" y="866494"/>
              <a:ext cx="643664" cy="871212"/>
            </a:xfrm>
            <a:custGeom>
              <a:avLst/>
              <a:gdLst>
                <a:gd name="connsiteX0" fmla="*/ 0 w 973788"/>
                <a:gd name="connsiteY0" fmla="*/ 0 h 1318041"/>
                <a:gd name="connsiteX1" fmla="*/ 973788 w 973788"/>
                <a:gd name="connsiteY1" fmla="*/ 0 h 1318041"/>
                <a:gd name="connsiteX2" fmla="*/ 973788 w 973788"/>
                <a:gd name="connsiteY2" fmla="*/ 809550 h 1318041"/>
                <a:gd name="connsiteX3" fmla="*/ 973787 w 973788"/>
                <a:gd name="connsiteY3" fmla="*/ 809550 h 1318041"/>
                <a:gd name="connsiteX4" fmla="*/ 973787 w 973788"/>
                <a:gd name="connsiteY4" fmla="*/ 1318041 h 1318041"/>
                <a:gd name="connsiteX5" fmla="*/ 233558 w 973788"/>
                <a:gd name="connsiteY5" fmla="*/ 1318041 h 1318041"/>
                <a:gd name="connsiteX6" fmla="*/ 233558 w 973788"/>
                <a:gd name="connsiteY6" fmla="*/ 809550 h 1318041"/>
                <a:gd name="connsiteX7" fmla="*/ 0 w 973788"/>
                <a:gd name="connsiteY7" fmla="*/ 809550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788" h="1318041">
                  <a:moveTo>
                    <a:pt x="0" y="0"/>
                  </a:moveTo>
                  <a:lnTo>
                    <a:pt x="973788" y="0"/>
                  </a:lnTo>
                  <a:lnTo>
                    <a:pt x="973788" y="809550"/>
                  </a:lnTo>
                  <a:lnTo>
                    <a:pt x="973787" y="809550"/>
                  </a:lnTo>
                  <a:lnTo>
                    <a:pt x="973787" y="1318041"/>
                  </a:lnTo>
                  <a:lnTo>
                    <a:pt x="233558" y="1318041"/>
                  </a:lnTo>
                  <a:lnTo>
                    <a:pt x="233558" y="809550"/>
                  </a:lnTo>
                  <a:lnTo>
                    <a:pt x="0" y="80955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36000" tIns="72000" rIns="144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52" name="任意多边形 51"/>
            <p:cNvSpPr/>
            <p:nvPr/>
          </p:nvSpPr>
          <p:spPr>
            <a:xfrm flipH="1">
              <a:off x="15553362" y="2139631"/>
              <a:ext cx="920659" cy="1341850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17400" rIns="108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2400" dirty="0">
                  <a:ea typeface="苏新诗柳楷繁" panose="02010600000101010101" pitchFamily="2" charset="-122"/>
                </a:rPr>
                <a:t>楼</a:t>
              </a:r>
              <a:endParaRPr lang="en-US" altLang="zh-CN" sz="2400" dirty="0">
                <a:ea typeface="苏新诗柳楷繁" panose="02010600000101010101" pitchFamily="2" charset="-122"/>
              </a:endParaRPr>
            </a:p>
            <a:p>
              <a:r>
                <a:rPr lang="zh-CN" altLang="en-US" sz="2400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8292510" y="2137885"/>
              <a:ext cx="308565" cy="3957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565218" y="2137885"/>
              <a:ext cx="308565" cy="3957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5553361" y="2590694"/>
              <a:ext cx="1320422" cy="1724130"/>
            </a:xfrm>
            <a:custGeom>
              <a:avLst/>
              <a:gdLst>
                <a:gd name="connsiteX0" fmla="*/ 572462 w 1281374"/>
                <a:gd name="connsiteY0" fmla="*/ 0 h 1724130"/>
                <a:gd name="connsiteX1" fmla="*/ 1281374 w 1281374"/>
                <a:gd name="connsiteY1" fmla="*/ 0 h 1724130"/>
                <a:gd name="connsiteX2" fmla="*/ 1281374 w 1281374"/>
                <a:gd name="connsiteY2" fmla="*/ 953588 h 1724130"/>
                <a:gd name="connsiteX3" fmla="*/ 1281374 w 1281374"/>
                <a:gd name="connsiteY3" fmla="*/ 1266929 h 1724130"/>
                <a:gd name="connsiteX4" fmla="*/ 1281374 w 1281374"/>
                <a:gd name="connsiteY4" fmla="*/ 1724130 h 1724130"/>
                <a:gd name="connsiteX5" fmla="*/ 0 w 1281374"/>
                <a:gd name="connsiteY5" fmla="*/ 1724130 h 1724130"/>
                <a:gd name="connsiteX6" fmla="*/ 0 w 1281374"/>
                <a:gd name="connsiteY6" fmla="*/ 953588 h 1724130"/>
                <a:gd name="connsiteX7" fmla="*/ 572462 w 1281374"/>
                <a:gd name="connsiteY7" fmla="*/ 953588 h 1724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1374" h="1724130">
                  <a:moveTo>
                    <a:pt x="572462" y="0"/>
                  </a:moveTo>
                  <a:lnTo>
                    <a:pt x="1281374" y="0"/>
                  </a:lnTo>
                  <a:lnTo>
                    <a:pt x="1281374" y="953588"/>
                  </a:lnTo>
                  <a:lnTo>
                    <a:pt x="1281374" y="1266929"/>
                  </a:lnTo>
                  <a:lnTo>
                    <a:pt x="1281374" y="1724130"/>
                  </a:lnTo>
                  <a:lnTo>
                    <a:pt x="0" y="1724130"/>
                  </a:lnTo>
                  <a:lnTo>
                    <a:pt x="0" y="953588"/>
                  </a:lnTo>
                  <a:lnTo>
                    <a:pt x="572462" y="9535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15553361" y="6040819"/>
              <a:ext cx="782014" cy="1320056"/>
            </a:xfrm>
            <a:custGeom>
              <a:avLst/>
              <a:gdLst>
                <a:gd name="connsiteX0" fmla="*/ 0 w 782014"/>
                <a:gd name="connsiteY0" fmla="*/ 0 h 1320056"/>
                <a:gd name="connsiteX1" fmla="*/ 782014 w 782014"/>
                <a:gd name="connsiteY1" fmla="*/ 0 h 1320056"/>
                <a:gd name="connsiteX2" fmla="*/ 782014 w 782014"/>
                <a:gd name="connsiteY2" fmla="*/ 988629 h 1320056"/>
                <a:gd name="connsiteX3" fmla="*/ 286713 w 782014"/>
                <a:gd name="connsiteY3" fmla="*/ 988629 h 1320056"/>
                <a:gd name="connsiteX4" fmla="*/ 286713 w 782014"/>
                <a:gd name="connsiteY4" fmla="*/ 1320056 h 1320056"/>
                <a:gd name="connsiteX5" fmla="*/ 0 w 782014"/>
                <a:gd name="connsiteY5" fmla="*/ 1320056 h 1320056"/>
                <a:gd name="connsiteX6" fmla="*/ 0 w 782014"/>
                <a:gd name="connsiteY6" fmla="*/ 988629 h 1320056"/>
                <a:gd name="connsiteX7" fmla="*/ 0 w 782014"/>
                <a:gd name="connsiteY7" fmla="*/ 921791 h 1320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2014" h="1320056">
                  <a:moveTo>
                    <a:pt x="0" y="0"/>
                  </a:moveTo>
                  <a:lnTo>
                    <a:pt x="782014" y="0"/>
                  </a:lnTo>
                  <a:lnTo>
                    <a:pt x="782014" y="988629"/>
                  </a:lnTo>
                  <a:lnTo>
                    <a:pt x="286713" y="988629"/>
                  </a:lnTo>
                  <a:lnTo>
                    <a:pt x="286713" y="1320056"/>
                  </a:lnTo>
                  <a:lnTo>
                    <a:pt x="0" y="1320056"/>
                  </a:lnTo>
                  <a:lnTo>
                    <a:pt x="0" y="988629"/>
                  </a:lnTo>
                  <a:lnTo>
                    <a:pt x="0" y="9217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1010235" y="864697"/>
              <a:ext cx="2836394" cy="34460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8270" y="862951"/>
              <a:ext cx="16245513" cy="649705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60231" y="6389213"/>
              <a:ext cx="94973" cy="3957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90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B4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12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0FF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217</Words>
  <Application>Microsoft Office PowerPoint</Application>
  <PresentationFormat>自定义</PresentationFormat>
  <Paragraphs>158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苏新诗柳楷繁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Woody Wang</dc:creator>
  <cp:lastModifiedBy>Woody Wang</cp:lastModifiedBy>
  <cp:revision>29</cp:revision>
  <dcterms:created xsi:type="dcterms:W3CDTF">2016-02-18T06:02:33Z</dcterms:created>
  <dcterms:modified xsi:type="dcterms:W3CDTF">2016-02-18T13:30:55Z</dcterms:modified>
</cp:coreProperties>
</file>