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6" r:id="rId6"/>
    <p:sldId id="261" r:id="rId7"/>
    <p:sldId id="262" r:id="rId8"/>
    <p:sldId id="263" r:id="rId9"/>
    <p:sldId id="265" r:id="rId10"/>
    <p:sldId id="264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7613"/>
  </p:normalViewPr>
  <p:slideViewPr>
    <p:cSldViewPr snapToGrid="0" snapToObjects="1">
      <p:cViewPr varScale="1">
        <p:scale>
          <a:sx n="176" d="100"/>
          <a:sy n="1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05E8B-06E1-1240-99BF-DAA2BFC5B67F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EA32A2-54C9-C542-BCE5-B8E75627A19F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课前预习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84EC1C2-7432-8A44-8B23-97B354F7827B}" type="par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A58678EF-C745-D046-93EF-DA0C504430B0}" type="sib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37D2EF29-634A-ED4F-A624-6F998E71EE2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了解基本概念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E6238A5-F379-0445-AD4D-5F018F1C380D}" type="par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4FB8E5C3-2799-F94F-945E-1EB241FBE994}" type="sib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06C3D049-E0CC-144E-B4A4-4C57BDF5E8D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任务定义与认领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BA09171-A19D-3645-83E1-B2E7B91F0225}" type="par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ADC9384-35FA-DB49-B5D6-EC329A69DF04}" type="sib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51876C3-E452-1149-B4A4-40700F2EF2F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了解目标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D75F945-6DD7-C048-BBDF-857847AC0AD3}" type="par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F0CDD93D-AA6E-5C49-B8EA-3E434EC2B4F6}" type="sib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9ECE609D-F192-2C46-85C7-2E39800193BD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团队形成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E30F8BC-25DB-424A-BDA6-BACEC039234A}" type="par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218B3890-65F8-2649-9F8D-31EBDA6DA0EC}" type="sib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BD17F626-EFA4-C740-A719-A1B2019817F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熟悉伙伴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E79B8B3-BD32-764C-8A7D-BDD866F45D6E}" type="par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E351CF97-AECF-7843-AE9F-28F05E68DED8}" type="sib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55595A8D-579C-8342-B96B-C8CA23254E77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任务执行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75BFDB0-BB15-1A44-B3AD-02C7B654B32D}" type="parTrans" cxnId="{27F29637-5A9B-0040-9F9B-1EAA33BA7610}">
      <dgm:prSet/>
      <dgm:spPr/>
      <dgm:t>
        <a:bodyPr/>
        <a:lstStyle/>
        <a:p>
          <a:endParaRPr lang="zh-CN" altLang="en-US"/>
        </a:p>
      </dgm:t>
    </dgm:pt>
    <dgm:pt modelId="{8CF1F4F6-42E5-0245-82D9-F1636E2B391F}" type="sibTrans" cxnId="{27F29637-5A9B-0040-9F9B-1EAA33BA7610}">
      <dgm:prSet/>
      <dgm:spPr/>
      <dgm:t>
        <a:bodyPr/>
        <a:lstStyle/>
        <a:p>
          <a:endParaRPr lang="zh-CN" altLang="en-US"/>
        </a:p>
      </dgm:t>
    </dgm:pt>
    <dgm:pt modelId="{9B0B2555-226A-4D4F-85CA-23AB27D6721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学习知识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A244199-6F92-DD4C-B00B-A1B656388EC0}" type="parTrans" cxnId="{32B2E6AF-EC88-F645-BF78-14F134DEEDD3}">
      <dgm:prSet/>
      <dgm:spPr/>
      <dgm:t>
        <a:bodyPr/>
        <a:lstStyle/>
        <a:p>
          <a:endParaRPr lang="zh-CN" altLang="en-US"/>
        </a:p>
      </dgm:t>
    </dgm:pt>
    <dgm:pt modelId="{196C05DB-3C19-0145-8823-1AC65C0A9151}" type="sibTrans" cxnId="{32B2E6AF-EC88-F645-BF78-14F134DEEDD3}">
      <dgm:prSet/>
      <dgm:spPr/>
      <dgm:t>
        <a:bodyPr/>
        <a:lstStyle/>
        <a:p>
          <a:endParaRPr lang="zh-CN" altLang="en-US"/>
        </a:p>
      </dgm:t>
    </dgm:pt>
    <dgm:pt modelId="{9905BFC8-30E2-AC40-B226-0EA1165AD38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训练技能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830A735-E43C-234D-8016-0E02E5E8351B}" type="parTrans" cxnId="{4A79C0D6-2290-7C47-8C8A-F1FE326206B0}">
      <dgm:prSet/>
      <dgm:spPr/>
      <dgm:t>
        <a:bodyPr/>
        <a:lstStyle/>
        <a:p>
          <a:endParaRPr lang="zh-CN" altLang="en-US"/>
        </a:p>
      </dgm:t>
    </dgm:pt>
    <dgm:pt modelId="{64A6FD6B-5C15-C84C-94AC-4EA280A97532}" type="sibTrans" cxnId="{4A79C0D6-2290-7C47-8C8A-F1FE326206B0}">
      <dgm:prSet/>
      <dgm:spPr/>
      <dgm:t>
        <a:bodyPr/>
        <a:lstStyle/>
        <a:p>
          <a:endParaRPr lang="zh-CN" altLang="en-US"/>
        </a:p>
      </dgm:t>
    </dgm:pt>
    <dgm:pt modelId="{ADCBFF31-AA56-7C40-BCB1-FB9613AF33E8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成果展示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0AAD05F-8D7E-604C-BEAE-5AF1236FD396}" type="par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9A27DE2C-4813-D94E-9EF8-28764903E685}" type="sib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427311E8-94F8-654A-AC8F-8437B7926C58}">
      <dgm:prSet phldrT="[文本]" custT="1"/>
      <dgm:spPr/>
      <dgm:t>
        <a:bodyPr/>
        <a:lstStyle/>
        <a:p>
          <a:r>
            <a:rPr lang="zh-CN" altLang="en-US" sz="11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1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4DF986C-9F70-9B42-9988-0810F3FDC947}" type="par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A5DD8B4A-645C-EA49-AD20-068A9A8C369C}" type="sib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B83151C4-6222-4B48-AA1F-893737896E75}" type="pres">
      <dgm:prSet presAssocID="{6A005E8B-06E1-1240-99BF-DAA2BFC5B67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C2CBD4A-4CFA-FC43-9328-57B14B6EAE4B}" type="pres">
      <dgm:prSet presAssocID="{0AEA32A2-54C9-C542-BCE5-B8E75627A19F}" presName="composite" presStyleCnt="0"/>
      <dgm:spPr/>
    </dgm:pt>
    <dgm:pt modelId="{701FE156-ECDC-D043-B531-5CDE1594A91E}" type="pres">
      <dgm:prSet presAssocID="{0AEA32A2-54C9-C542-BCE5-B8E75627A19F}" presName="bentUpArrow1" presStyleLbl="alignImgPlace1" presStyleIdx="0" presStyleCnt="4"/>
      <dgm:spPr/>
    </dgm:pt>
    <dgm:pt modelId="{4A42E965-872E-B64F-9DEA-A2436FBAB1B6}" type="pres">
      <dgm:prSet presAssocID="{0AEA32A2-54C9-C542-BCE5-B8E75627A19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6D5C9D-4A87-CC42-999C-638906595092}" type="pres">
      <dgm:prSet presAssocID="{0AEA32A2-54C9-C542-BCE5-B8E75627A19F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1EDC37-87FB-464E-89D6-62987216508E}" type="pres">
      <dgm:prSet presAssocID="{A58678EF-C745-D046-93EF-DA0C504430B0}" presName="sibTrans" presStyleCnt="0"/>
      <dgm:spPr/>
    </dgm:pt>
    <dgm:pt modelId="{04A992EB-3038-374B-9570-1C921A696DC0}" type="pres">
      <dgm:prSet presAssocID="{06C3D049-E0CC-144E-B4A4-4C57BDF5E8D0}" presName="composite" presStyleCnt="0"/>
      <dgm:spPr/>
    </dgm:pt>
    <dgm:pt modelId="{9522DB53-6CF7-2B4A-A776-49B1AEC1988C}" type="pres">
      <dgm:prSet presAssocID="{06C3D049-E0CC-144E-B4A4-4C57BDF5E8D0}" presName="bentUpArrow1" presStyleLbl="alignImgPlace1" presStyleIdx="1" presStyleCnt="4"/>
      <dgm:spPr/>
    </dgm:pt>
    <dgm:pt modelId="{D4CFBE61-C20B-F342-AA00-5AE1B214088A}" type="pres">
      <dgm:prSet presAssocID="{06C3D049-E0CC-144E-B4A4-4C57BDF5E8D0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505CB1-D964-ED46-8E6A-199E5C439622}" type="pres">
      <dgm:prSet presAssocID="{06C3D049-E0CC-144E-B4A4-4C57BDF5E8D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14C72E-D065-6D45-BA0E-A5905AB4CF4D}" type="pres">
      <dgm:prSet presAssocID="{5ADC9384-35FA-DB49-B5D6-EC329A69DF04}" presName="sibTrans" presStyleCnt="0"/>
      <dgm:spPr/>
    </dgm:pt>
    <dgm:pt modelId="{45719071-6A14-304D-A6A2-6481338B1C9A}" type="pres">
      <dgm:prSet presAssocID="{9ECE609D-F192-2C46-85C7-2E39800193BD}" presName="composite" presStyleCnt="0"/>
      <dgm:spPr/>
    </dgm:pt>
    <dgm:pt modelId="{B817ADDC-0270-774C-8DD0-D60202D99132}" type="pres">
      <dgm:prSet presAssocID="{9ECE609D-F192-2C46-85C7-2E39800193BD}" presName="bentUpArrow1" presStyleLbl="alignImgPlace1" presStyleIdx="2" presStyleCnt="4"/>
      <dgm:spPr/>
    </dgm:pt>
    <dgm:pt modelId="{655D0AFF-FB5E-9745-9B52-2B7FD78E3730}" type="pres">
      <dgm:prSet presAssocID="{9ECE609D-F192-2C46-85C7-2E39800193B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7C511-6145-0245-8A63-A1923C35E43B}" type="pres">
      <dgm:prSet presAssocID="{9ECE609D-F192-2C46-85C7-2E39800193B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18FDD-AFF8-8A46-8ECB-188105711724}" type="pres">
      <dgm:prSet presAssocID="{218B3890-65F8-2649-9F8D-31EBDA6DA0EC}" presName="sibTrans" presStyleCnt="0"/>
      <dgm:spPr/>
    </dgm:pt>
    <dgm:pt modelId="{6436BB62-A95D-AD41-8AAD-5125E2CCD15C}" type="pres">
      <dgm:prSet presAssocID="{55595A8D-579C-8342-B96B-C8CA23254E77}" presName="composite" presStyleCnt="0"/>
      <dgm:spPr/>
    </dgm:pt>
    <dgm:pt modelId="{B6182D39-AEF1-4C45-8468-A5C06CC0FA20}" type="pres">
      <dgm:prSet presAssocID="{55595A8D-579C-8342-B96B-C8CA23254E77}" presName="bentUpArrow1" presStyleLbl="alignImgPlace1" presStyleIdx="3" presStyleCnt="4"/>
      <dgm:spPr/>
    </dgm:pt>
    <dgm:pt modelId="{F9BA866B-3435-1B43-AD54-66F902FD97A6}" type="pres">
      <dgm:prSet presAssocID="{55595A8D-579C-8342-B96B-C8CA23254E77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290E3-F51B-D546-BB54-1EC55DAF79BA}" type="pres">
      <dgm:prSet presAssocID="{55595A8D-579C-8342-B96B-C8CA23254E7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FBF6C6-75D2-E84D-B4CA-C44F3958460A}" type="pres">
      <dgm:prSet presAssocID="{8CF1F4F6-42E5-0245-82D9-F1636E2B391F}" presName="sibTrans" presStyleCnt="0"/>
      <dgm:spPr/>
    </dgm:pt>
    <dgm:pt modelId="{D28FCC66-5182-444B-9716-AFA3912B9892}" type="pres">
      <dgm:prSet presAssocID="{ADCBFF31-AA56-7C40-BCB1-FB9613AF33E8}" presName="composite" presStyleCnt="0"/>
      <dgm:spPr/>
    </dgm:pt>
    <dgm:pt modelId="{2528E7ED-A401-8D49-95A7-9139090084CF}" type="pres">
      <dgm:prSet presAssocID="{ADCBFF31-AA56-7C40-BCB1-FB9613AF33E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B5108-FD3E-3D43-B257-33E3C1130CD4}" type="pres">
      <dgm:prSet presAssocID="{ADCBFF31-AA56-7C40-BCB1-FB9613AF33E8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EAD891-A0FA-5E4F-84C0-CDDC09D9798B}" srcId="{9ECE609D-F192-2C46-85C7-2E39800193BD}" destId="{BD17F626-EFA4-C740-A719-A1B2019817FB}" srcOrd="0" destOrd="0" parTransId="{3E79B8B3-BD32-764C-8A7D-BDD866F45D6E}" sibTransId="{E351CF97-AECF-7843-AE9F-28F05E68DED8}"/>
    <dgm:cxn modelId="{32B2E6AF-EC88-F645-BF78-14F134DEEDD3}" srcId="{55595A8D-579C-8342-B96B-C8CA23254E77}" destId="{9B0B2555-226A-4D4F-85CA-23AB27D6721B}" srcOrd="0" destOrd="0" parTransId="{3A244199-6F92-DD4C-B00B-A1B656388EC0}" sibTransId="{196C05DB-3C19-0145-8823-1AC65C0A9151}"/>
    <dgm:cxn modelId="{1535DC6C-3BD4-F342-ACE1-C9CA5CA3A7AF}" type="presOf" srcId="{6A005E8B-06E1-1240-99BF-DAA2BFC5B67F}" destId="{B83151C4-6222-4B48-AA1F-893737896E75}" srcOrd="0" destOrd="0" presId="urn:microsoft.com/office/officeart/2005/8/layout/StepDownProcess"/>
    <dgm:cxn modelId="{BB98080A-FF21-F944-9F00-3749911D4DC4}" type="presOf" srcId="{BD17F626-EFA4-C740-A719-A1B2019817FB}" destId="{A527C511-6145-0245-8A63-A1923C35E43B}" srcOrd="0" destOrd="0" presId="urn:microsoft.com/office/officeart/2005/8/layout/StepDownProcess"/>
    <dgm:cxn modelId="{DA739DE0-2951-1749-9FEF-5CAFCA8581F8}" srcId="{ADCBFF31-AA56-7C40-BCB1-FB9613AF33E8}" destId="{427311E8-94F8-654A-AC8F-8437B7926C58}" srcOrd="0" destOrd="0" parTransId="{94DF986C-9F70-9B42-9988-0810F3FDC947}" sibTransId="{A5DD8B4A-645C-EA49-AD20-068A9A8C369C}"/>
    <dgm:cxn modelId="{D056DCAD-D2EA-A04A-BE5C-9416CE5F052F}" srcId="{06C3D049-E0CC-144E-B4A4-4C57BDF5E8D0}" destId="{551876C3-E452-1149-B4A4-40700F2EF2FC}" srcOrd="0" destOrd="0" parTransId="{DD75F945-6DD7-C048-BBDF-857847AC0AD3}" sibTransId="{F0CDD93D-AA6E-5C49-B8EA-3E434EC2B4F6}"/>
    <dgm:cxn modelId="{87485185-0551-3647-976D-B247E1A76B89}" srcId="{6A005E8B-06E1-1240-99BF-DAA2BFC5B67F}" destId="{ADCBFF31-AA56-7C40-BCB1-FB9613AF33E8}" srcOrd="4" destOrd="0" parTransId="{00AAD05F-8D7E-604C-BEAE-5AF1236FD396}" sibTransId="{9A27DE2C-4813-D94E-9EF8-28764903E685}"/>
    <dgm:cxn modelId="{78545705-1A40-424A-A357-821F3E063986}" type="presOf" srcId="{37D2EF29-634A-ED4F-A624-6F998E71EE21}" destId="{866D5C9D-4A87-CC42-999C-638906595092}" srcOrd="0" destOrd="0" presId="urn:microsoft.com/office/officeart/2005/8/layout/StepDownProcess"/>
    <dgm:cxn modelId="{64028DE5-30B2-8345-B6E2-8E04496FA2F5}" type="presOf" srcId="{06C3D049-E0CC-144E-B4A4-4C57BDF5E8D0}" destId="{D4CFBE61-C20B-F342-AA00-5AE1B214088A}" srcOrd="0" destOrd="0" presId="urn:microsoft.com/office/officeart/2005/8/layout/StepDownProcess"/>
    <dgm:cxn modelId="{95D9A7F4-8630-8F4C-AB99-80FCD9D49F09}" srcId="{6A005E8B-06E1-1240-99BF-DAA2BFC5B67F}" destId="{06C3D049-E0CC-144E-B4A4-4C57BDF5E8D0}" srcOrd="1" destOrd="0" parTransId="{3BA09171-A19D-3645-83E1-B2E7B91F0225}" sibTransId="{5ADC9384-35FA-DB49-B5D6-EC329A69DF04}"/>
    <dgm:cxn modelId="{830BFCA8-DB9B-2F40-A7E0-7602F9E6D96D}" srcId="{6A005E8B-06E1-1240-99BF-DAA2BFC5B67F}" destId="{0AEA32A2-54C9-C542-BCE5-B8E75627A19F}" srcOrd="0" destOrd="0" parTransId="{084EC1C2-7432-8A44-8B23-97B354F7827B}" sibTransId="{A58678EF-C745-D046-93EF-DA0C504430B0}"/>
    <dgm:cxn modelId="{CABF57BF-EA6F-1B49-B5BD-7D77BE8A02CA}" type="presOf" srcId="{427311E8-94F8-654A-AC8F-8437B7926C58}" destId="{B5FB5108-FD3E-3D43-B257-33E3C1130CD4}" srcOrd="0" destOrd="0" presId="urn:microsoft.com/office/officeart/2005/8/layout/StepDownProcess"/>
    <dgm:cxn modelId="{844F80C6-CCC1-9447-B027-B42519037CEB}" srcId="{0AEA32A2-54C9-C542-BCE5-B8E75627A19F}" destId="{37D2EF29-634A-ED4F-A624-6F998E71EE21}" srcOrd="0" destOrd="0" parTransId="{1E6238A5-F379-0445-AD4D-5F018F1C380D}" sibTransId="{4FB8E5C3-2799-F94F-945E-1EB241FBE994}"/>
    <dgm:cxn modelId="{27F29637-5A9B-0040-9F9B-1EAA33BA7610}" srcId="{6A005E8B-06E1-1240-99BF-DAA2BFC5B67F}" destId="{55595A8D-579C-8342-B96B-C8CA23254E77}" srcOrd="3" destOrd="0" parTransId="{575BFDB0-BB15-1A44-B3AD-02C7B654B32D}" sibTransId="{8CF1F4F6-42E5-0245-82D9-F1636E2B391F}"/>
    <dgm:cxn modelId="{98762CD3-A218-5B42-AC33-43B66F55818D}" type="presOf" srcId="{9B0B2555-226A-4D4F-85CA-23AB27D6721B}" destId="{681290E3-F51B-D546-BB54-1EC55DAF79BA}" srcOrd="0" destOrd="0" presId="urn:microsoft.com/office/officeart/2005/8/layout/StepDownProcess"/>
    <dgm:cxn modelId="{54563B38-0588-CC42-B8AD-103F752F79A7}" type="presOf" srcId="{0AEA32A2-54C9-C542-BCE5-B8E75627A19F}" destId="{4A42E965-872E-B64F-9DEA-A2436FBAB1B6}" srcOrd="0" destOrd="0" presId="urn:microsoft.com/office/officeart/2005/8/layout/StepDownProcess"/>
    <dgm:cxn modelId="{4A79C0D6-2290-7C47-8C8A-F1FE326206B0}" srcId="{55595A8D-579C-8342-B96B-C8CA23254E77}" destId="{9905BFC8-30E2-AC40-B226-0EA1165AD381}" srcOrd="1" destOrd="0" parTransId="{6830A735-E43C-234D-8016-0E02E5E8351B}" sibTransId="{64A6FD6B-5C15-C84C-94AC-4EA280A97532}"/>
    <dgm:cxn modelId="{A49A133F-5D7F-E549-B5FA-F36E2815BB0A}" type="presOf" srcId="{ADCBFF31-AA56-7C40-BCB1-FB9613AF33E8}" destId="{2528E7ED-A401-8D49-95A7-9139090084CF}" srcOrd="0" destOrd="0" presId="urn:microsoft.com/office/officeart/2005/8/layout/StepDownProcess"/>
    <dgm:cxn modelId="{DFF5B60B-4FBA-F049-BD8E-3AA025F33317}" type="presOf" srcId="{55595A8D-579C-8342-B96B-C8CA23254E77}" destId="{F9BA866B-3435-1B43-AD54-66F902FD97A6}" srcOrd="0" destOrd="0" presId="urn:microsoft.com/office/officeart/2005/8/layout/StepDownProcess"/>
    <dgm:cxn modelId="{E861B9A1-39E4-8442-B1EB-069228126084}" srcId="{6A005E8B-06E1-1240-99BF-DAA2BFC5B67F}" destId="{9ECE609D-F192-2C46-85C7-2E39800193BD}" srcOrd="2" destOrd="0" parTransId="{8E30F8BC-25DB-424A-BDA6-BACEC039234A}" sibTransId="{218B3890-65F8-2649-9F8D-31EBDA6DA0EC}"/>
    <dgm:cxn modelId="{AA45207E-D09F-7648-B9D3-EEE644841E36}" type="presOf" srcId="{9905BFC8-30E2-AC40-B226-0EA1165AD381}" destId="{681290E3-F51B-D546-BB54-1EC55DAF79BA}" srcOrd="0" destOrd="1" presId="urn:microsoft.com/office/officeart/2005/8/layout/StepDownProcess"/>
    <dgm:cxn modelId="{172A928D-8D00-1C45-8AC7-F670AA531640}" type="presOf" srcId="{9ECE609D-F192-2C46-85C7-2E39800193BD}" destId="{655D0AFF-FB5E-9745-9B52-2B7FD78E3730}" srcOrd="0" destOrd="0" presId="urn:microsoft.com/office/officeart/2005/8/layout/StepDownProcess"/>
    <dgm:cxn modelId="{B8222A38-B03E-2349-B971-31F1A9F3E633}" type="presOf" srcId="{551876C3-E452-1149-B4A4-40700F2EF2FC}" destId="{AD505CB1-D964-ED46-8E6A-199E5C439622}" srcOrd="0" destOrd="0" presId="urn:microsoft.com/office/officeart/2005/8/layout/StepDownProcess"/>
    <dgm:cxn modelId="{53081EBC-EAD8-C747-B5E1-D5D6107D694E}" type="presParOf" srcId="{B83151C4-6222-4B48-AA1F-893737896E75}" destId="{7C2CBD4A-4CFA-FC43-9328-57B14B6EAE4B}" srcOrd="0" destOrd="0" presId="urn:microsoft.com/office/officeart/2005/8/layout/StepDownProcess"/>
    <dgm:cxn modelId="{4429F812-4C2F-854B-B35E-C346F10CAFC7}" type="presParOf" srcId="{7C2CBD4A-4CFA-FC43-9328-57B14B6EAE4B}" destId="{701FE156-ECDC-D043-B531-5CDE1594A91E}" srcOrd="0" destOrd="0" presId="urn:microsoft.com/office/officeart/2005/8/layout/StepDownProcess"/>
    <dgm:cxn modelId="{491ECED8-DD5C-4246-8F2F-CD2F6E7E93C9}" type="presParOf" srcId="{7C2CBD4A-4CFA-FC43-9328-57B14B6EAE4B}" destId="{4A42E965-872E-B64F-9DEA-A2436FBAB1B6}" srcOrd="1" destOrd="0" presId="urn:microsoft.com/office/officeart/2005/8/layout/StepDownProcess"/>
    <dgm:cxn modelId="{ED43DCD2-D681-534C-B8DE-83F7E5B63014}" type="presParOf" srcId="{7C2CBD4A-4CFA-FC43-9328-57B14B6EAE4B}" destId="{866D5C9D-4A87-CC42-999C-638906595092}" srcOrd="2" destOrd="0" presId="urn:microsoft.com/office/officeart/2005/8/layout/StepDownProcess"/>
    <dgm:cxn modelId="{6D062DAD-523A-7346-914D-32D28782AF97}" type="presParOf" srcId="{B83151C4-6222-4B48-AA1F-893737896E75}" destId="{951EDC37-87FB-464E-89D6-62987216508E}" srcOrd="1" destOrd="0" presId="urn:microsoft.com/office/officeart/2005/8/layout/StepDownProcess"/>
    <dgm:cxn modelId="{F34CAE99-14C1-DF40-A2BF-E3CB0BE3D7E7}" type="presParOf" srcId="{B83151C4-6222-4B48-AA1F-893737896E75}" destId="{04A992EB-3038-374B-9570-1C921A696DC0}" srcOrd="2" destOrd="0" presId="urn:microsoft.com/office/officeart/2005/8/layout/StepDownProcess"/>
    <dgm:cxn modelId="{B5485740-5E61-BB4C-9535-7A9F84532555}" type="presParOf" srcId="{04A992EB-3038-374B-9570-1C921A696DC0}" destId="{9522DB53-6CF7-2B4A-A776-49B1AEC1988C}" srcOrd="0" destOrd="0" presId="urn:microsoft.com/office/officeart/2005/8/layout/StepDownProcess"/>
    <dgm:cxn modelId="{114784A8-DD65-AC41-8938-6DF03B1F6AE0}" type="presParOf" srcId="{04A992EB-3038-374B-9570-1C921A696DC0}" destId="{D4CFBE61-C20B-F342-AA00-5AE1B214088A}" srcOrd="1" destOrd="0" presId="urn:microsoft.com/office/officeart/2005/8/layout/StepDownProcess"/>
    <dgm:cxn modelId="{6BA48FBB-4D3E-F740-862E-CD44091C6BFF}" type="presParOf" srcId="{04A992EB-3038-374B-9570-1C921A696DC0}" destId="{AD505CB1-D964-ED46-8E6A-199E5C439622}" srcOrd="2" destOrd="0" presId="urn:microsoft.com/office/officeart/2005/8/layout/StepDownProcess"/>
    <dgm:cxn modelId="{5451FE7B-B983-7A48-B369-F78EB0E88847}" type="presParOf" srcId="{B83151C4-6222-4B48-AA1F-893737896E75}" destId="{EB14C72E-D065-6D45-BA0E-A5905AB4CF4D}" srcOrd="3" destOrd="0" presId="urn:microsoft.com/office/officeart/2005/8/layout/StepDownProcess"/>
    <dgm:cxn modelId="{CB780DDA-9C64-0F40-A9A0-92ECCB56F806}" type="presParOf" srcId="{B83151C4-6222-4B48-AA1F-893737896E75}" destId="{45719071-6A14-304D-A6A2-6481338B1C9A}" srcOrd="4" destOrd="0" presId="urn:microsoft.com/office/officeart/2005/8/layout/StepDownProcess"/>
    <dgm:cxn modelId="{A3EECB0F-C274-5D42-9B91-38A8EDBA033F}" type="presParOf" srcId="{45719071-6A14-304D-A6A2-6481338B1C9A}" destId="{B817ADDC-0270-774C-8DD0-D60202D99132}" srcOrd="0" destOrd="0" presId="urn:microsoft.com/office/officeart/2005/8/layout/StepDownProcess"/>
    <dgm:cxn modelId="{87F78C3E-C313-B044-9EC8-14FA8EB27F99}" type="presParOf" srcId="{45719071-6A14-304D-A6A2-6481338B1C9A}" destId="{655D0AFF-FB5E-9745-9B52-2B7FD78E3730}" srcOrd="1" destOrd="0" presId="urn:microsoft.com/office/officeart/2005/8/layout/StepDownProcess"/>
    <dgm:cxn modelId="{DF15BC46-C9DC-AA40-9D9D-D9B614A2F9D4}" type="presParOf" srcId="{45719071-6A14-304D-A6A2-6481338B1C9A}" destId="{A527C511-6145-0245-8A63-A1923C35E43B}" srcOrd="2" destOrd="0" presId="urn:microsoft.com/office/officeart/2005/8/layout/StepDownProcess"/>
    <dgm:cxn modelId="{90E9762D-B754-B849-91CC-5FF9A920FBAC}" type="presParOf" srcId="{B83151C4-6222-4B48-AA1F-893737896E75}" destId="{52A18FDD-AFF8-8A46-8ECB-188105711724}" srcOrd="5" destOrd="0" presId="urn:microsoft.com/office/officeart/2005/8/layout/StepDownProcess"/>
    <dgm:cxn modelId="{AA60C6B0-316D-3541-B1E1-E2A5D7E39E11}" type="presParOf" srcId="{B83151C4-6222-4B48-AA1F-893737896E75}" destId="{6436BB62-A95D-AD41-8AAD-5125E2CCD15C}" srcOrd="6" destOrd="0" presId="urn:microsoft.com/office/officeart/2005/8/layout/StepDownProcess"/>
    <dgm:cxn modelId="{4CBD96BA-5CC5-504D-A3E1-3CDB98DD34C5}" type="presParOf" srcId="{6436BB62-A95D-AD41-8AAD-5125E2CCD15C}" destId="{B6182D39-AEF1-4C45-8468-A5C06CC0FA20}" srcOrd="0" destOrd="0" presId="urn:microsoft.com/office/officeart/2005/8/layout/StepDownProcess"/>
    <dgm:cxn modelId="{81539D1E-3237-8443-A69F-192C500B3620}" type="presParOf" srcId="{6436BB62-A95D-AD41-8AAD-5125E2CCD15C}" destId="{F9BA866B-3435-1B43-AD54-66F902FD97A6}" srcOrd="1" destOrd="0" presId="urn:microsoft.com/office/officeart/2005/8/layout/StepDownProcess"/>
    <dgm:cxn modelId="{3109D54B-179E-3446-9E06-6237242791CD}" type="presParOf" srcId="{6436BB62-A95D-AD41-8AAD-5125E2CCD15C}" destId="{681290E3-F51B-D546-BB54-1EC55DAF79BA}" srcOrd="2" destOrd="0" presId="urn:microsoft.com/office/officeart/2005/8/layout/StepDownProcess"/>
    <dgm:cxn modelId="{79AD9586-408B-A74E-8FF7-0632F44D76AE}" type="presParOf" srcId="{B83151C4-6222-4B48-AA1F-893737896E75}" destId="{B4FBF6C6-75D2-E84D-B4CA-C44F3958460A}" srcOrd="7" destOrd="0" presId="urn:microsoft.com/office/officeart/2005/8/layout/StepDownProcess"/>
    <dgm:cxn modelId="{1F28D0E5-A27B-4140-A4AA-4BBC637734CF}" type="presParOf" srcId="{B83151C4-6222-4B48-AA1F-893737896E75}" destId="{D28FCC66-5182-444B-9716-AFA3912B9892}" srcOrd="8" destOrd="0" presId="urn:microsoft.com/office/officeart/2005/8/layout/StepDownProcess"/>
    <dgm:cxn modelId="{1BBF9AB4-1A39-D84E-B1C8-AB564DDEB375}" type="presParOf" srcId="{D28FCC66-5182-444B-9716-AFA3912B9892}" destId="{2528E7ED-A401-8D49-95A7-9139090084CF}" srcOrd="0" destOrd="0" presId="urn:microsoft.com/office/officeart/2005/8/layout/StepDownProcess"/>
    <dgm:cxn modelId="{EC18DA87-B346-234B-A9F2-CDF8D2FB82E2}" type="presParOf" srcId="{D28FCC66-5182-444B-9716-AFA3912B9892}" destId="{B5FB5108-FD3E-3D43-B257-33E3C1130CD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005E8B-06E1-1240-99BF-DAA2BFC5B67F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EA32A2-54C9-C542-BCE5-B8E75627A19F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课前预习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84EC1C2-7432-8A44-8B23-97B354F7827B}" type="par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A58678EF-C745-D046-93EF-DA0C504430B0}" type="sib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37D2EF29-634A-ED4F-A624-6F998E71EE2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了解基本概念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E6238A5-F379-0445-AD4D-5F018F1C380D}" type="par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4FB8E5C3-2799-F94F-945E-1EB241FBE994}" type="sib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06C3D049-E0CC-144E-B4A4-4C57BDF5E8D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任务定义与认领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BA09171-A19D-3645-83E1-B2E7B91F0225}" type="par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ADC9384-35FA-DB49-B5D6-EC329A69DF04}" type="sib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51876C3-E452-1149-B4A4-40700F2EF2F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了解目标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D75F945-6DD7-C048-BBDF-857847AC0AD3}" type="par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F0CDD93D-AA6E-5C49-B8EA-3E434EC2B4F6}" type="sib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9ECE609D-F192-2C46-85C7-2E39800193BD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团队形成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E30F8BC-25DB-424A-BDA6-BACEC039234A}" type="par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218B3890-65F8-2649-9F8D-31EBDA6DA0EC}" type="sib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BD17F626-EFA4-C740-A719-A1B2019817F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熟悉伙伴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E79B8B3-BD32-764C-8A7D-BDD866F45D6E}" type="par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E351CF97-AECF-7843-AE9F-28F05E68DED8}" type="sib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55595A8D-579C-8342-B96B-C8CA23254E77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任务执行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75BFDB0-BB15-1A44-B3AD-02C7B654B32D}" type="parTrans" cxnId="{27F29637-5A9B-0040-9F9B-1EAA33BA7610}">
      <dgm:prSet/>
      <dgm:spPr/>
      <dgm:t>
        <a:bodyPr/>
        <a:lstStyle/>
        <a:p>
          <a:endParaRPr lang="zh-CN" altLang="en-US"/>
        </a:p>
      </dgm:t>
    </dgm:pt>
    <dgm:pt modelId="{8CF1F4F6-42E5-0245-82D9-F1636E2B391F}" type="sibTrans" cxnId="{27F29637-5A9B-0040-9F9B-1EAA33BA7610}">
      <dgm:prSet/>
      <dgm:spPr/>
      <dgm:t>
        <a:bodyPr/>
        <a:lstStyle/>
        <a:p>
          <a:endParaRPr lang="zh-CN" altLang="en-US"/>
        </a:p>
      </dgm:t>
    </dgm:pt>
    <dgm:pt modelId="{9B0B2555-226A-4D4F-85CA-23AB27D6721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学习知识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A244199-6F92-DD4C-B00B-A1B656388EC0}" type="parTrans" cxnId="{32B2E6AF-EC88-F645-BF78-14F134DEEDD3}">
      <dgm:prSet/>
      <dgm:spPr/>
      <dgm:t>
        <a:bodyPr/>
        <a:lstStyle/>
        <a:p>
          <a:endParaRPr lang="zh-CN" altLang="en-US"/>
        </a:p>
      </dgm:t>
    </dgm:pt>
    <dgm:pt modelId="{196C05DB-3C19-0145-8823-1AC65C0A9151}" type="sibTrans" cxnId="{32B2E6AF-EC88-F645-BF78-14F134DEEDD3}">
      <dgm:prSet/>
      <dgm:spPr/>
      <dgm:t>
        <a:bodyPr/>
        <a:lstStyle/>
        <a:p>
          <a:endParaRPr lang="zh-CN" altLang="en-US"/>
        </a:p>
      </dgm:t>
    </dgm:pt>
    <dgm:pt modelId="{9905BFC8-30E2-AC40-B226-0EA1165AD38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训练技能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830A735-E43C-234D-8016-0E02E5E8351B}" type="parTrans" cxnId="{4A79C0D6-2290-7C47-8C8A-F1FE326206B0}">
      <dgm:prSet/>
      <dgm:spPr/>
      <dgm:t>
        <a:bodyPr/>
        <a:lstStyle/>
        <a:p>
          <a:endParaRPr lang="zh-CN" altLang="en-US"/>
        </a:p>
      </dgm:t>
    </dgm:pt>
    <dgm:pt modelId="{64A6FD6B-5C15-C84C-94AC-4EA280A97532}" type="sibTrans" cxnId="{4A79C0D6-2290-7C47-8C8A-F1FE326206B0}">
      <dgm:prSet/>
      <dgm:spPr/>
      <dgm:t>
        <a:bodyPr/>
        <a:lstStyle/>
        <a:p>
          <a:endParaRPr lang="zh-CN" altLang="en-US"/>
        </a:p>
      </dgm:t>
    </dgm:pt>
    <dgm:pt modelId="{ADCBFF31-AA56-7C40-BCB1-FB9613AF33E8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成果展示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0AAD05F-8D7E-604C-BEAE-5AF1236FD396}" type="par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9A27DE2C-4813-D94E-9EF8-28764903E685}" type="sib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427311E8-94F8-654A-AC8F-8437B7926C58}">
      <dgm:prSet phldrT="[文本]" custT="1"/>
      <dgm:spPr/>
      <dgm:t>
        <a:bodyPr/>
        <a:lstStyle/>
        <a:p>
          <a:r>
            <a:rPr lang="zh-CN" altLang="en-US" sz="11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1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4DF986C-9F70-9B42-9988-0810F3FDC947}" type="par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A5DD8B4A-645C-EA49-AD20-068A9A8C369C}" type="sib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B83151C4-6222-4B48-AA1F-893737896E75}" type="pres">
      <dgm:prSet presAssocID="{6A005E8B-06E1-1240-99BF-DAA2BFC5B67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C2CBD4A-4CFA-FC43-9328-57B14B6EAE4B}" type="pres">
      <dgm:prSet presAssocID="{0AEA32A2-54C9-C542-BCE5-B8E75627A19F}" presName="composite" presStyleCnt="0"/>
      <dgm:spPr/>
    </dgm:pt>
    <dgm:pt modelId="{701FE156-ECDC-D043-B531-5CDE1594A91E}" type="pres">
      <dgm:prSet presAssocID="{0AEA32A2-54C9-C542-BCE5-B8E75627A19F}" presName="bentUpArrow1" presStyleLbl="alignImgPlace1" presStyleIdx="0" presStyleCnt="4"/>
      <dgm:spPr/>
    </dgm:pt>
    <dgm:pt modelId="{4A42E965-872E-B64F-9DEA-A2436FBAB1B6}" type="pres">
      <dgm:prSet presAssocID="{0AEA32A2-54C9-C542-BCE5-B8E75627A19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6D5C9D-4A87-CC42-999C-638906595092}" type="pres">
      <dgm:prSet presAssocID="{0AEA32A2-54C9-C542-BCE5-B8E75627A19F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1EDC37-87FB-464E-89D6-62987216508E}" type="pres">
      <dgm:prSet presAssocID="{A58678EF-C745-D046-93EF-DA0C504430B0}" presName="sibTrans" presStyleCnt="0"/>
      <dgm:spPr/>
    </dgm:pt>
    <dgm:pt modelId="{04A992EB-3038-374B-9570-1C921A696DC0}" type="pres">
      <dgm:prSet presAssocID="{06C3D049-E0CC-144E-B4A4-4C57BDF5E8D0}" presName="composite" presStyleCnt="0"/>
      <dgm:spPr/>
    </dgm:pt>
    <dgm:pt modelId="{9522DB53-6CF7-2B4A-A776-49B1AEC1988C}" type="pres">
      <dgm:prSet presAssocID="{06C3D049-E0CC-144E-B4A4-4C57BDF5E8D0}" presName="bentUpArrow1" presStyleLbl="alignImgPlace1" presStyleIdx="1" presStyleCnt="4"/>
      <dgm:spPr/>
    </dgm:pt>
    <dgm:pt modelId="{D4CFBE61-C20B-F342-AA00-5AE1B214088A}" type="pres">
      <dgm:prSet presAssocID="{06C3D049-E0CC-144E-B4A4-4C57BDF5E8D0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505CB1-D964-ED46-8E6A-199E5C439622}" type="pres">
      <dgm:prSet presAssocID="{06C3D049-E0CC-144E-B4A4-4C57BDF5E8D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14C72E-D065-6D45-BA0E-A5905AB4CF4D}" type="pres">
      <dgm:prSet presAssocID="{5ADC9384-35FA-DB49-B5D6-EC329A69DF04}" presName="sibTrans" presStyleCnt="0"/>
      <dgm:spPr/>
    </dgm:pt>
    <dgm:pt modelId="{45719071-6A14-304D-A6A2-6481338B1C9A}" type="pres">
      <dgm:prSet presAssocID="{9ECE609D-F192-2C46-85C7-2E39800193BD}" presName="composite" presStyleCnt="0"/>
      <dgm:spPr/>
    </dgm:pt>
    <dgm:pt modelId="{B817ADDC-0270-774C-8DD0-D60202D99132}" type="pres">
      <dgm:prSet presAssocID="{9ECE609D-F192-2C46-85C7-2E39800193BD}" presName="bentUpArrow1" presStyleLbl="alignImgPlace1" presStyleIdx="2" presStyleCnt="4"/>
      <dgm:spPr/>
    </dgm:pt>
    <dgm:pt modelId="{655D0AFF-FB5E-9745-9B52-2B7FD78E3730}" type="pres">
      <dgm:prSet presAssocID="{9ECE609D-F192-2C46-85C7-2E39800193B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7C511-6145-0245-8A63-A1923C35E43B}" type="pres">
      <dgm:prSet presAssocID="{9ECE609D-F192-2C46-85C7-2E39800193B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18FDD-AFF8-8A46-8ECB-188105711724}" type="pres">
      <dgm:prSet presAssocID="{218B3890-65F8-2649-9F8D-31EBDA6DA0EC}" presName="sibTrans" presStyleCnt="0"/>
      <dgm:spPr/>
    </dgm:pt>
    <dgm:pt modelId="{6436BB62-A95D-AD41-8AAD-5125E2CCD15C}" type="pres">
      <dgm:prSet presAssocID="{55595A8D-579C-8342-B96B-C8CA23254E77}" presName="composite" presStyleCnt="0"/>
      <dgm:spPr/>
    </dgm:pt>
    <dgm:pt modelId="{B6182D39-AEF1-4C45-8468-A5C06CC0FA20}" type="pres">
      <dgm:prSet presAssocID="{55595A8D-579C-8342-B96B-C8CA23254E77}" presName="bentUpArrow1" presStyleLbl="alignImgPlace1" presStyleIdx="3" presStyleCnt="4"/>
      <dgm:spPr/>
    </dgm:pt>
    <dgm:pt modelId="{F9BA866B-3435-1B43-AD54-66F902FD97A6}" type="pres">
      <dgm:prSet presAssocID="{55595A8D-579C-8342-B96B-C8CA23254E77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290E3-F51B-D546-BB54-1EC55DAF79BA}" type="pres">
      <dgm:prSet presAssocID="{55595A8D-579C-8342-B96B-C8CA23254E7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FBF6C6-75D2-E84D-B4CA-C44F3958460A}" type="pres">
      <dgm:prSet presAssocID="{8CF1F4F6-42E5-0245-82D9-F1636E2B391F}" presName="sibTrans" presStyleCnt="0"/>
      <dgm:spPr/>
    </dgm:pt>
    <dgm:pt modelId="{D28FCC66-5182-444B-9716-AFA3912B9892}" type="pres">
      <dgm:prSet presAssocID="{ADCBFF31-AA56-7C40-BCB1-FB9613AF33E8}" presName="composite" presStyleCnt="0"/>
      <dgm:spPr/>
    </dgm:pt>
    <dgm:pt modelId="{2528E7ED-A401-8D49-95A7-9139090084CF}" type="pres">
      <dgm:prSet presAssocID="{ADCBFF31-AA56-7C40-BCB1-FB9613AF33E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B5108-FD3E-3D43-B257-33E3C1130CD4}" type="pres">
      <dgm:prSet presAssocID="{ADCBFF31-AA56-7C40-BCB1-FB9613AF33E8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EAD891-A0FA-5E4F-84C0-CDDC09D9798B}" srcId="{9ECE609D-F192-2C46-85C7-2E39800193BD}" destId="{BD17F626-EFA4-C740-A719-A1B2019817FB}" srcOrd="0" destOrd="0" parTransId="{3E79B8B3-BD32-764C-8A7D-BDD866F45D6E}" sibTransId="{E351CF97-AECF-7843-AE9F-28F05E68DED8}"/>
    <dgm:cxn modelId="{FAFA73B7-19DF-4D4F-A18F-116CAF114FBA}" type="presOf" srcId="{9905BFC8-30E2-AC40-B226-0EA1165AD381}" destId="{681290E3-F51B-D546-BB54-1EC55DAF79BA}" srcOrd="0" destOrd="1" presId="urn:microsoft.com/office/officeart/2005/8/layout/StepDownProcess"/>
    <dgm:cxn modelId="{107E7080-E9A4-D443-950E-E056DF133BA3}" type="presOf" srcId="{55595A8D-579C-8342-B96B-C8CA23254E77}" destId="{F9BA866B-3435-1B43-AD54-66F902FD97A6}" srcOrd="0" destOrd="0" presId="urn:microsoft.com/office/officeart/2005/8/layout/StepDownProcess"/>
    <dgm:cxn modelId="{2A32DF6F-5432-F64D-8754-34277C6EDEDA}" type="presOf" srcId="{0AEA32A2-54C9-C542-BCE5-B8E75627A19F}" destId="{4A42E965-872E-B64F-9DEA-A2436FBAB1B6}" srcOrd="0" destOrd="0" presId="urn:microsoft.com/office/officeart/2005/8/layout/StepDownProcess"/>
    <dgm:cxn modelId="{32B2E6AF-EC88-F645-BF78-14F134DEEDD3}" srcId="{55595A8D-579C-8342-B96B-C8CA23254E77}" destId="{9B0B2555-226A-4D4F-85CA-23AB27D6721B}" srcOrd="0" destOrd="0" parTransId="{3A244199-6F92-DD4C-B00B-A1B656388EC0}" sibTransId="{196C05DB-3C19-0145-8823-1AC65C0A9151}"/>
    <dgm:cxn modelId="{DA739DE0-2951-1749-9FEF-5CAFCA8581F8}" srcId="{ADCBFF31-AA56-7C40-BCB1-FB9613AF33E8}" destId="{427311E8-94F8-654A-AC8F-8437B7926C58}" srcOrd="0" destOrd="0" parTransId="{94DF986C-9F70-9B42-9988-0810F3FDC947}" sibTransId="{A5DD8B4A-645C-EA49-AD20-068A9A8C369C}"/>
    <dgm:cxn modelId="{6F905E23-A8B5-8447-979C-4B68506F578E}" type="presOf" srcId="{37D2EF29-634A-ED4F-A624-6F998E71EE21}" destId="{866D5C9D-4A87-CC42-999C-638906595092}" srcOrd="0" destOrd="0" presId="urn:microsoft.com/office/officeart/2005/8/layout/StepDownProcess"/>
    <dgm:cxn modelId="{D056DCAD-D2EA-A04A-BE5C-9416CE5F052F}" srcId="{06C3D049-E0CC-144E-B4A4-4C57BDF5E8D0}" destId="{551876C3-E452-1149-B4A4-40700F2EF2FC}" srcOrd="0" destOrd="0" parTransId="{DD75F945-6DD7-C048-BBDF-857847AC0AD3}" sibTransId="{F0CDD93D-AA6E-5C49-B8EA-3E434EC2B4F6}"/>
    <dgm:cxn modelId="{95A4FF0A-6A9F-8E49-85C3-78DC8B6E2AC2}" type="presOf" srcId="{6A005E8B-06E1-1240-99BF-DAA2BFC5B67F}" destId="{B83151C4-6222-4B48-AA1F-893737896E75}" srcOrd="0" destOrd="0" presId="urn:microsoft.com/office/officeart/2005/8/layout/StepDownProcess"/>
    <dgm:cxn modelId="{87485185-0551-3647-976D-B247E1A76B89}" srcId="{6A005E8B-06E1-1240-99BF-DAA2BFC5B67F}" destId="{ADCBFF31-AA56-7C40-BCB1-FB9613AF33E8}" srcOrd="4" destOrd="0" parTransId="{00AAD05F-8D7E-604C-BEAE-5AF1236FD396}" sibTransId="{9A27DE2C-4813-D94E-9EF8-28764903E685}"/>
    <dgm:cxn modelId="{E8B89EEB-BA49-3F4C-BAA9-16C147C51505}" type="presOf" srcId="{427311E8-94F8-654A-AC8F-8437B7926C58}" destId="{B5FB5108-FD3E-3D43-B257-33E3C1130CD4}" srcOrd="0" destOrd="0" presId="urn:microsoft.com/office/officeart/2005/8/layout/StepDownProcess"/>
    <dgm:cxn modelId="{F703AC5E-3BD7-5D48-9603-FB6E9A69364B}" type="presOf" srcId="{551876C3-E452-1149-B4A4-40700F2EF2FC}" destId="{AD505CB1-D964-ED46-8E6A-199E5C439622}" srcOrd="0" destOrd="0" presId="urn:microsoft.com/office/officeart/2005/8/layout/StepDownProcess"/>
    <dgm:cxn modelId="{95D9A7F4-8630-8F4C-AB99-80FCD9D49F09}" srcId="{6A005E8B-06E1-1240-99BF-DAA2BFC5B67F}" destId="{06C3D049-E0CC-144E-B4A4-4C57BDF5E8D0}" srcOrd="1" destOrd="0" parTransId="{3BA09171-A19D-3645-83E1-B2E7B91F0225}" sibTransId="{5ADC9384-35FA-DB49-B5D6-EC329A69DF04}"/>
    <dgm:cxn modelId="{830BFCA8-DB9B-2F40-A7E0-7602F9E6D96D}" srcId="{6A005E8B-06E1-1240-99BF-DAA2BFC5B67F}" destId="{0AEA32A2-54C9-C542-BCE5-B8E75627A19F}" srcOrd="0" destOrd="0" parTransId="{084EC1C2-7432-8A44-8B23-97B354F7827B}" sibTransId="{A58678EF-C745-D046-93EF-DA0C504430B0}"/>
    <dgm:cxn modelId="{844F80C6-CCC1-9447-B027-B42519037CEB}" srcId="{0AEA32A2-54C9-C542-BCE5-B8E75627A19F}" destId="{37D2EF29-634A-ED4F-A624-6F998E71EE21}" srcOrd="0" destOrd="0" parTransId="{1E6238A5-F379-0445-AD4D-5F018F1C380D}" sibTransId="{4FB8E5C3-2799-F94F-945E-1EB241FBE994}"/>
    <dgm:cxn modelId="{27F29637-5A9B-0040-9F9B-1EAA33BA7610}" srcId="{6A005E8B-06E1-1240-99BF-DAA2BFC5B67F}" destId="{55595A8D-579C-8342-B96B-C8CA23254E77}" srcOrd="3" destOrd="0" parTransId="{575BFDB0-BB15-1A44-B3AD-02C7B654B32D}" sibTransId="{8CF1F4F6-42E5-0245-82D9-F1636E2B391F}"/>
    <dgm:cxn modelId="{E8975024-F1C8-7E46-95A5-12E9DFBF53E6}" type="presOf" srcId="{06C3D049-E0CC-144E-B4A4-4C57BDF5E8D0}" destId="{D4CFBE61-C20B-F342-AA00-5AE1B214088A}" srcOrd="0" destOrd="0" presId="urn:microsoft.com/office/officeart/2005/8/layout/StepDownProcess"/>
    <dgm:cxn modelId="{4A79C0D6-2290-7C47-8C8A-F1FE326206B0}" srcId="{55595A8D-579C-8342-B96B-C8CA23254E77}" destId="{9905BFC8-30E2-AC40-B226-0EA1165AD381}" srcOrd="1" destOrd="0" parTransId="{6830A735-E43C-234D-8016-0E02E5E8351B}" sibTransId="{64A6FD6B-5C15-C84C-94AC-4EA280A97532}"/>
    <dgm:cxn modelId="{1F33E888-0BCD-D94E-82C4-063C7CC34543}" type="presOf" srcId="{BD17F626-EFA4-C740-A719-A1B2019817FB}" destId="{A527C511-6145-0245-8A63-A1923C35E43B}" srcOrd="0" destOrd="0" presId="urn:microsoft.com/office/officeart/2005/8/layout/StepDownProcess"/>
    <dgm:cxn modelId="{D02C7AA0-7853-4E4A-9FEE-CDE0DCD665A4}" type="presOf" srcId="{9ECE609D-F192-2C46-85C7-2E39800193BD}" destId="{655D0AFF-FB5E-9745-9B52-2B7FD78E3730}" srcOrd="0" destOrd="0" presId="urn:microsoft.com/office/officeart/2005/8/layout/StepDownProcess"/>
    <dgm:cxn modelId="{E861B9A1-39E4-8442-B1EB-069228126084}" srcId="{6A005E8B-06E1-1240-99BF-DAA2BFC5B67F}" destId="{9ECE609D-F192-2C46-85C7-2E39800193BD}" srcOrd="2" destOrd="0" parTransId="{8E30F8BC-25DB-424A-BDA6-BACEC039234A}" sibTransId="{218B3890-65F8-2649-9F8D-31EBDA6DA0EC}"/>
    <dgm:cxn modelId="{02C791DC-D39F-A946-BBEC-1B35914CF0E6}" type="presOf" srcId="{ADCBFF31-AA56-7C40-BCB1-FB9613AF33E8}" destId="{2528E7ED-A401-8D49-95A7-9139090084CF}" srcOrd="0" destOrd="0" presId="urn:microsoft.com/office/officeart/2005/8/layout/StepDownProcess"/>
    <dgm:cxn modelId="{F4DBA2E8-1D4D-F94D-AF85-1D2ECC86076D}" type="presOf" srcId="{9B0B2555-226A-4D4F-85CA-23AB27D6721B}" destId="{681290E3-F51B-D546-BB54-1EC55DAF79BA}" srcOrd="0" destOrd="0" presId="urn:microsoft.com/office/officeart/2005/8/layout/StepDownProcess"/>
    <dgm:cxn modelId="{1B991046-379B-C84E-86F2-C7C79DA325D1}" type="presParOf" srcId="{B83151C4-6222-4B48-AA1F-893737896E75}" destId="{7C2CBD4A-4CFA-FC43-9328-57B14B6EAE4B}" srcOrd="0" destOrd="0" presId="urn:microsoft.com/office/officeart/2005/8/layout/StepDownProcess"/>
    <dgm:cxn modelId="{B978BB48-2307-4949-98ED-CF14B6B5F685}" type="presParOf" srcId="{7C2CBD4A-4CFA-FC43-9328-57B14B6EAE4B}" destId="{701FE156-ECDC-D043-B531-5CDE1594A91E}" srcOrd="0" destOrd="0" presId="urn:microsoft.com/office/officeart/2005/8/layout/StepDownProcess"/>
    <dgm:cxn modelId="{717843E8-1030-784C-B00E-21E470A072E4}" type="presParOf" srcId="{7C2CBD4A-4CFA-FC43-9328-57B14B6EAE4B}" destId="{4A42E965-872E-B64F-9DEA-A2436FBAB1B6}" srcOrd="1" destOrd="0" presId="urn:microsoft.com/office/officeart/2005/8/layout/StepDownProcess"/>
    <dgm:cxn modelId="{0DFB0192-F42A-9846-B937-4068E60DE6B3}" type="presParOf" srcId="{7C2CBD4A-4CFA-FC43-9328-57B14B6EAE4B}" destId="{866D5C9D-4A87-CC42-999C-638906595092}" srcOrd="2" destOrd="0" presId="urn:microsoft.com/office/officeart/2005/8/layout/StepDownProcess"/>
    <dgm:cxn modelId="{3862CF70-3BA2-8942-A367-67FEFCBA50F4}" type="presParOf" srcId="{B83151C4-6222-4B48-AA1F-893737896E75}" destId="{951EDC37-87FB-464E-89D6-62987216508E}" srcOrd="1" destOrd="0" presId="urn:microsoft.com/office/officeart/2005/8/layout/StepDownProcess"/>
    <dgm:cxn modelId="{2892A9F5-AA6F-E942-B55E-362FE8B12A53}" type="presParOf" srcId="{B83151C4-6222-4B48-AA1F-893737896E75}" destId="{04A992EB-3038-374B-9570-1C921A696DC0}" srcOrd="2" destOrd="0" presId="urn:microsoft.com/office/officeart/2005/8/layout/StepDownProcess"/>
    <dgm:cxn modelId="{54843652-A869-FA47-A6E8-B8022F840324}" type="presParOf" srcId="{04A992EB-3038-374B-9570-1C921A696DC0}" destId="{9522DB53-6CF7-2B4A-A776-49B1AEC1988C}" srcOrd="0" destOrd="0" presId="urn:microsoft.com/office/officeart/2005/8/layout/StepDownProcess"/>
    <dgm:cxn modelId="{7167F17F-C1F6-9A4B-8B7D-F0E59CD9B47D}" type="presParOf" srcId="{04A992EB-3038-374B-9570-1C921A696DC0}" destId="{D4CFBE61-C20B-F342-AA00-5AE1B214088A}" srcOrd="1" destOrd="0" presId="urn:microsoft.com/office/officeart/2005/8/layout/StepDownProcess"/>
    <dgm:cxn modelId="{5D678611-A5D8-EB49-B5BB-E66087A9A6EC}" type="presParOf" srcId="{04A992EB-3038-374B-9570-1C921A696DC0}" destId="{AD505CB1-D964-ED46-8E6A-199E5C439622}" srcOrd="2" destOrd="0" presId="urn:microsoft.com/office/officeart/2005/8/layout/StepDownProcess"/>
    <dgm:cxn modelId="{772EAB22-B7CD-7949-989C-B4C4F7EF5911}" type="presParOf" srcId="{B83151C4-6222-4B48-AA1F-893737896E75}" destId="{EB14C72E-D065-6D45-BA0E-A5905AB4CF4D}" srcOrd="3" destOrd="0" presId="urn:microsoft.com/office/officeart/2005/8/layout/StepDownProcess"/>
    <dgm:cxn modelId="{06B95DAF-407E-5F45-8441-0D1D7DE48082}" type="presParOf" srcId="{B83151C4-6222-4B48-AA1F-893737896E75}" destId="{45719071-6A14-304D-A6A2-6481338B1C9A}" srcOrd="4" destOrd="0" presId="urn:microsoft.com/office/officeart/2005/8/layout/StepDownProcess"/>
    <dgm:cxn modelId="{9D31D28C-C752-2F44-873E-76224D7F1E1A}" type="presParOf" srcId="{45719071-6A14-304D-A6A2-6481338B1C9A}" destId="{B817ADDC-0270-774C-8DD0-D60202D99132}" srcOrd="0" destOrd="0" presId="urn:microsoft.com/office/officeart/2005/8/layout/StepDownProcess"/>
    <dgm:cxn modelId="{24BDE6B6-94E1-3E46-AD05-8D44311478D0}" type="presParOf" srcId="{45719071-6A14-304D-A6A2-6481338B1C9A}" destId="{655D0AFF-FB5E-9745-9B52-2B7FD78E3730}" srcOrd="1" destOrd="0" presId="urn:microsoft.com/office/officeart/2005/8/layout/StepDownProcess"/>
    <dgm:cxn modelId="{839334F4-48CD-854F-A69E-8621CA968BC2}" type="presParOf" srcId="{45719071-6A14-304D-A6A2-6481338B1C9A}" destId="{A527C511-6145-0245-8A63-A1923C35E43B}" srcOrd="2" destOrd="0" presId="urn:microsoft.com/office/officeart/2005/8/layout/StepDownProcess"/>
    <dgm:cxn modelId="{775B0E10-C2BD-0043-89B6-82F38DF70366}" type="presParOf" srcId="{B83151C4-6222-4B48-AA1F-893737896E75}" destId="{52A18FDD-AFF8-8A46-8ECB-188105711724}" srcOrd="5" destOrd="0" presId="urn:microsoft.com/office/officeart/2005/8/layout/StepDownProcess"/>
    <dgm:cxn modelId="{9591D754-92FA-C943-ACBB-08C955DB6FD3}" type="presParOf" srcId="{B83151C4-6222-4B48-AA1F-893737896E75}" destId="{6436BB62-A95D-AD41-8AAD-5125E2CCD15C}" srcOrd="6" destOrd="0" presId="urn:microsoft.com/office/officeart/2005/8/layout/StepDownProcess"/>
    <dgm:cxn modelId="{D72A72CA-0B8A-364A-8E79-2AC2D10572E3}" type="presParOf" srcId="{6436BB62-A95D-AD41-8AAD-5125E2CCD15C}" destId="{B6182D39-AEF1-4C45-8468-A5C06CC0FA20}" srcOrd="0" destOrd="0" presId="urn:microsoft.com/office/officeart/2005/8/layout/StepDownProcess"/>
    <dgm:cxn modelId="{14C9E40B-E56B-F246-A14F-D2DBE356D3CB}" type="presParOf" srcId="{6436BB62-A95D-AD41-8AAD-5125E2CCD15C}" destId="{F9BA866B-3435-1B43-AD54-66F902FD97A6}" srcOrd="1" destOrd="0" presId="urn:microsoft.com/office/officeart/2005/8/layout/StepDownProcess"/>
    <dgm:cxn modelId="{C89391B3-5DE9-B142-846B-BF4E4E0FFACA}" type="presParOf" srcId="{6436BB62-A95D-AD41-8AAD-5125E2CCD15C}" destId="{681290E3-F51B-D546-BB54-1EC55DAF79BA}" srcOrd="2" destOrd="0" presId="urn:microsoft.com/office/officeart/2005/8/layout/StepDownProcess"/>
    <dgm:cxn modelId="{1EC96B38-8A3F-1641-8696-60A175C4B503}" type="presParOf" srcId="{B83151C4-6222-4B48-AA1F-893737896E75}" destId="{B4FBF6C6-75D2-E84D-B4CA-C44F3958460A}" srcOrd="7" destOrd="0" presId="urn:microsoft.com/office/officeart/2005/8/layout/StepDownProcess"/>
    <dgm:cxn modelId="{CD3B179A-2C0D-694A-9DB7-D5FF5CBD2C5F}" type="presParOf" srcId="{B83151C4-6222-4B48-AA1F-893737896E75}" destId="{D28FCC66-5182-444B-9716-AFA3912B9892}" srcOrd="8" destOrd="0" presId="urn:microsoft.com/office/officeart/2005/8/layout/StepDownProcess"/>
    <dgm:cxn modelId="{A559E59B-13DF-D344-A5BE-F1B3C317E098}" type="presParOf" srcId="{D28FCC66-5182-444B-9716-AFA3912B9892}" destId="{2528E7ED-A401-8D49-95A7-9139090084CF}" srcOrd="0" destOrd="0" presId="urn:microsoft.com/office/officeart/2005/8/layout/StepDownProcess"/>
    <dgm:cxn modelId="{2223C0FD-CCF1-DA4A-80AA-FC66462F1D96}" type="presParOf" srcId="{D28FCC66-5182-444B-9716-AFA3912B9892}" destId="{B5FB5108-FD3E-3D43-B257-33E3C1130CD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005E8B-06E1-1240-99BF-DAA2BFC5B67F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EA32A2-54C9-C542-BCE5-B8E75627A19F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课前预习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84EC1C2-7432-8A44-8B23-97B354F7827B}" type="par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A58678EF-C745-D046-93EF-DA0C504430B0}" type="sib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37D2EF29-634A-ED4F-A624-6F998E71EE2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了解基本概念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E6238A5-F379-0445-AD4D-5F018F1C380D}" type="par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4FB8E5C3-2799-F94F-945E-1EB241FBE994}" type="sib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06C3D049-E0CC-144E-B4A4-4C57BDF5E8D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任务定义与认领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BA09171-A19D-3645-83E1-B2E7B91F0225}" type="par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ADC9384-35FA-DB49-B5D6-EC329A69DF04}" type="sib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51876C3-E452-1149-B4A4-40700F2EF2F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了解目标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D75F945-6DD7-C048-BBDF-857847AC0AD3}" type="par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F0CDD93D-AA6E-5C49-B8EA-3E434EC2B4F6}" type="sib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9ECE609D-F192-2C46-85C7-2E39800193BD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团队形成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E30F8BC-25DB-424A-BDA6-BACEC039234A}" type="par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218B3890-65F8-2649-9F8D-31EBDA6DA0EC}" type="sib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BD17F626-EFA4-C740-A719-A1B2019817F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熟悉伙伴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E79B8B3-BD32-764C-8A7D-BDD866F45D6E}" type="par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E351CF97-AECF-7843-AE9F-28F05E68DED8}" type="sib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55595A8D-579C-8342-B96B-C8CA23254E77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任务执行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75BFDB0-BB15-1A44-B3AD-02C7B654B32D}" type="parTrans" cxnId="{27F29637-5A9B-0040-9F9B-1EAA33BA7610}">
      <dgm:prSet/>
      <dgm:spPr/>
      <dgm:t>
        <a:bodyPr/>
        <a:lstStyle/>
        <a:p>
          <a:endParaRPr lang="zh-CN" altLang="en-US"/>
        </a:p>
      </dgm:t>
    </dgm:pt>
    <dgm:pt modelId="{8CF1F4F6-42E5-0245-82D9-F1636E2B391F}" type="sibTrans" cxnId="{27F29637-5A9B-0040-9F9B-1EAA33BA7610}">
      <dgm:prSet/>
      <dgm:spPr/>
      <dgm:t>
        <a:bodyPr/>
        <a:lstStyle/>
        <a:p>
          <a:endParaRPr lang="zh-CN" altLang="en-US"/>
        </a:p>
      </dgm:t>
    </dgm:pt>
    <dgm:pt modelId="{9B0B2555-226A-4D4F-85CA-23AB27D6721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学习知识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A244199-6F92-DD4C-B00B-A1B656388EC0}" type="parTrans" cxnId="{32B2E6AF-EC88-F645-BF78-14F134DEEDD3}">
      <dgm:prSet/>
      <dgm:spPr/>
      <dgm:t>
        <a:bodyPr/>
        <a:lstStyle/>
        <a:p>
          <a:endParaRPr lang="zh-CN" altLang="en-US"/>
        </a:p>
      </dgm:t>
    </dgm:pt>
    <dgm:pt modelId="{196C05DB-3C19-0145-8823-1AC65C0A9151}" type="sibTrans" cxnId="{32B2E6AF-EC88-F645-BF78-14F134DEEDD3}">
      <dgm:prSet/>
      <dgm:spPr/>
      <dgm:t>
        <a:bodyPr/>
        <a:lstStyle/>
        <a:p>
          <a:endParaRPr lang="zh-CN" altLang="en-US"/>
        </a:p>
      </dgm:t>
    </dgm:pt>
    <dgm:pt modelId="{9905BFC8-30E2-AC40-B226-0EA1165AD38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训练技能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830A735-E43C-234D-8016-0E02E5E8351B}" type="parTrans" cxnId="{4A79C0D6-2290-7C47-8C8A-F1FE326206B0}">
      <dgm:prSet/>
      <dgm:spPr/>
      <dgm:t>
        <a:bodyPr/>
        <a:lstStyle/>
        <a:p>
          <a:endParaRPr lang="zh-CN" altLang="en-US"/>
        </a:p>
      </dgm:t>
    </dgm:pt>
    <dgm:pt modelId="{64A6FD6B-5C15-C84C-94AC-4EA280A97532}" type="sibTrans" cxnId="{4A79C0D6-2290-7C47-8C8A-F1FE326206B0}">
      <dgm:prSet/>
      <dgm:spPr/>
      <dgm:t>
        <a:bodyPr/>
        <a:lstStyle/>
        <a:p>
          <a:endParaRPr lang="zh-CN" altLang="en-US"/>
        </a:p>
      </dgm:t>
    </dgm:pt>
    <dgm:pt modelId="{ADCBFF31-AA56-7C40-BCB1-FB9613AF33E8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成果展示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0AAD05F-8D7E-604C-BEAE-5AF1236FD396}" type="par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9A27DE2C-4813-D94E-9EF8-28764903E685}" type="sib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427311E8-94F8-654A-AC8F-8437B7926C58}">
      <dgm:prSet phldrT="[文本]" custT="1"/>
      <dgm:spPr/>
      <dgm:t>
        <a:bodyPr/>
        <a:lstStyle/>
        <a:p>
          <a:r>
            <a:rPr lang="zh-CN" altLang="en-US" sz="11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1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4DF986C-9F70-9B42-9988-0810F3FDC947}" type="par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A5DD8B4A-645C-EA49-AD20-068A9A8C369C}" type="sib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B83151C4-6222-4B48-AA1F-893737896E75}" type="pres">
      <dgm:prSet presAssocID="{6A005E8B-06E1-1240-99BF-DAA2BFC5B67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C2CBD4A-4CFA-FC43-9328-57B14B6EAE4B}" type="pres">
      <dgm:prSet presAssocID="{0AEA32A2-54C9-C542-BCE5-B8E75627A19F}" presName="composite" presStyleCnt="0"/>
      <dgm:spPr/>
    </dgm:pt>
    <dgm:pt modelId="{701FE156-ECDC-D043-B531-5CDE1594A91E}" type="pres">
      <dgm:prSet presAssocID="{0AEA32A2-54C9-C542-BCE5-B8E75627A19F}" presName="bentUpArrow1" presStyleLbl="alignImgPlace1" presStyleIdx="0" presStyleCnt="4"/>
      <dgm:spPr/>
    </dgm:pt>
    <dgm:pt modelId="{4A42E965-872E-B64F-9DEA-A2436FBAB1B6}" type="pres">
      <dgm:prSet presAssocID="{0AEA32A2-54C9-C542-BCE5-B8E75627A19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6D5C9D-4A87-CC42-999C-638906595092}" type="pres">
      <dgm:prSet presAssocID="{0AEA32A2-54C9-C542-BCE5-B8E75627A19F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1EDC37-87FB-464E-89D6-62987216508E}" type="pres">
      <dgm:prSet presAssocID="{A58678EF-C745-D046-93EF-DA0C504430B0}" presName="sibTrans" presStyleCnt="0"/>
      <dgm:spPr/>
    </dgm:pt>
    <dgm:pt modelId="{04A992EB-3038-374B-9570-1C921A696DC0}" type="pres">
      <dgm:prSet presAssocID="{06C3D049-E0CC-144E-B4A4-4C57BDF5E8D0}" presName="composite" presStyleCnt="0"/>
      <dgm:spPr/>
    </dgm:pt>
    <dgm:pt modelId="{9522DB53-6CF7-2B4A-A776-49B1AEC1988C}" type="pres">
      <dgm:prSet presAssocID="{06C3D049-E0CC-144E-B4A4-4C57BDF5E8D0}" presName="bentUpArrow1" presStyleLbl="alignImgPlace1" presStyleIdx="1" presStyleCnt="4"/>
      <dgm:spPr/>
    </dgm:pt>
    <dgm:pt modelId="{D4CFBE61-C20B-F342-AA00-5AE1B214088A}" type="pres">
      <dgm:prSet presAssocID="{06C3D049-E0CC-144E-B4A4-4C57BDF5E8D0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505CB1-D964-ED46-8E6A-199E5C439622}" type="pres">
      <dgm:prSet presAssocID="{06C3D049-E0CC-144E-B4A4-4C57BDF5E8D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14C72E-D065-6D45-BA0E-A5905AB4CF4D}" type="pres">
      <dgm:prSet presAssocID="{5ADC9384-35FA-DB49-B5D6-EC329A69DF04}" presName="sibTrans" presStyleCnt="0"/>
      <dgm:spPr/>
    </dgm:pt>
    <dgm:pt modelId="{45719071-6A14-304D-A6A2-6481338B1C9A}" type="pres">
      <dgm:prSet presAssocID="{9ECE609D-F192-2C46-85C7-2E39800193BD}" presName="composite" presStyleCnt="0"/>
      <dgm:spPr/>
    </dgm:pt>
    <dgm:pt modelId="{B817ADDC-0270-774C-8DD0-D60202D99132}" type="pres">
      <dgm:prSet presAssocID="{9ECE609D-F192-2C46-85C7-2E39800193BD}" presName="bentUpArrow1" presStyleLbl="alignImgPlace1" presStyleIdx="2" presStyleCnt="4"/>
      <dgm:spPr/>
    </dgm:pt>
    <dgm:pt modelId="{655D0AFF-FB5E-9745-9B52-2B7FD78E3730}" type="pres">
      <dgm:prSet presAssocID="{9ECE609D-F192-2C46-85C7-2E39800193B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7C511-6145-0245-8A63-A1923C35E43B}" type="pres">
      <dgm:prSet presAssocID="{9ECE609D-F192-2C46-85C7-2E39800193B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18FDD-AFF8-8A46-8ECB-188105711724}" type="pres">
      <dgm:prSet presAssocID="{218B3890-65F8-2649-9F8D-31EBDA6DA0EC}" presName="sibTrans" presStyleCnt="0"/>
      <dgm:spPr/>
    </dgm:pt>
    <dgm:pt modelId="{6436BB62-A95D-AD41-8AAD-5125E2CCD15C}" type="pres">
      <dgm:prSet presAssocID="{55595A8D-579C-8342-B96B-C8CA23254E77}" presName="composite" presStyleCnt="0"/>
      <dgm:spPr/>
    </dgm:pt>
    <dgm:pt modelId="{B6182D39-AEF1-4C45-8468-A5C06CC0FA20}" type="pres">
      <dgm:prSet presAssocID="{55595A8D-579C-8342-B96B-C8CA23254E77}" presName="bentUpArrow1" presStyleLbl="alignImgPlace1" presStyleIdx="3" presStyleCnt="4"/>
      <dgm:spPr/>
    </dgm:pt>
    <dgm:pt modelId="{F9BA866B-3435-1B43-AD54-66F902FD97A6}" type="pres">
      <dgm:prSet presAssocID="{55595A8D-579C-8342-B96B-C8CA23254E77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290E3-F51B-D546-BB54-1EC55DAF79BA}" type="pres">
      <dgm:prSet presAssocID="{55595A8D-579C-8342-B96B-C8CA23254E7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FBF6C6-75D2-E84D-B4CA-C44F3958460A}" type="pres">
      <dgm:prSet presAssocID="{8CF1F4F6-42E5-0245-82D9-F1636E2B391F}" presName="sibTrans" presStyleCnt="0"/>
      <dgm:spPr/>
    </dgm:pt>
    <dgm:pt modelId="{D28FCC66-5182-444B-9716-AFA3912B9892}" type="pres">
      <dgm:prSet presAssocID="{ADCBFF31-AA56-7C40-BCB1-FB9613AF33E8}" presName="composite" presStyleCnt="0"/>
      <dgm:spPr/>
    </dgm:pt>
    <dgm:pt modelId="{2528E7ED-A401-8D49-95A7-9139090084CF}" type="pres">
      <dgm:prSet presAssocID="{ADCBFF31-AA56-7C40-BCB1-FB9613AF33E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B5108-FD3E-3D43-B257-33E3C1130CD4}" type="pres">
      <dgm:prSet presAssocID="{ADCBFF31-AA56-7C40-BCB1-FB9613AF33E8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EAD891-A0FA-5E4F-84C0-CDDC09D9798B}" srcId="{9ECE609D-F192-2C46-85C7-2E39800193BD}" destId="{BD17F626-EFA4-C740-A719-A1B2019817FB}" srcOrd="0" destOrd="0" parTransId="{3E79B8B3-BD32-764C-8A7D-BDD866F45D6E}" sibTransId="{E351CF97-AECF-7843-AE9F-28F05E68DED8}"/>
    <dgm:cxn modelId="{5DB1C797-C812-CD40-8F70-B21443A0922C}" type="presOf" srcId="{06C3D049-E0CC-144E-B4A4-4C57BDF5E8D0}" destId="{D4CFBE61-C20B-F342-AA00-5AE1B214088A}" srcOrd="0" destOrd="0" presId="urn:microsoft.com/office/officeart/2005/8/layout/StepDownProcess"/>
    <dgm:cxn modelId="{94BC826E-107F-C849-BD3D-D48DB84D4FB9}" type="presOf" srcId="{427311E8-94F8-654A-AC8F-8437B7926C58}" destId="{B5FB5108-FD3E-3D43-B257-33E3C1130CD4}" srcOrd="0" destOrd="0" presId="urn:microsoft.com/office/officeart/2005/8/layout/StepDownProcess"/>
    <dgm:cxn modelId="{32B2E6AF-EC88-F645-BF78-14F134DEEDD3}" srcId="{55595A8D-579C-8342-B96B-C8CA23254E77}" destId="{9B0B2555-226A-4D4F-85CA-23AB27D6721B}" srcOrd="0" destOrd="0" parTransId="{3A244199-6F92-DD4C-B00B-A1B656388EC0}" sibTransId="{196C05DB-3C19-0145-8823-1AC65C0A9151}"/>
    <dgm:cxn modelId="{DA739DE0-2951-1749-9FEF-5CAFCA8581F8}" srcId="{ADCBFF31-AA56-7C40-BCB1-FB9613AF33E8}" destId="{427311E8-94F8-654A-AC8F-8437B7926C58}" srcOrd="0" destOrd="0" parTransId="{94DF986C-9F70-9B42-9988-0810F3FDC947}" sibTransId="{A5DD8B4A-645C-EA49-AD20-068A9A8C369C}"/>
    <dgm:cxn modelId="{A582C5B8-632A-BF44-A9DB-8BBA331C1C28}" type="presOf" srcId="{0AEA32A2-54C9-C542-BCE5-B8E75627A19F}" destId="{4A42E965-872E-B64F-9DEA-A2436FBAB1B6}" srcOrd="0" destOrd="0" presId="urn:microsoft.com/office/officeart/2005/8/layout/StepDownProcess"/>
    <dgm:cxn modelId="{D056DCAD-D2EA-A04A-BE5C-9416CE5F052F}" srcId="{06C3D049-E0CC-144E-B4A4-4C57BDF5E8D0}" destId="{551876C3-E452-1149-B4A4-40700F2EF2FC}" srcOrd="0" destOrd="0" parTransId="{DD75F945-6DD7-C048-BBDF-857847AC0AD3}" sibTransId="{F0CDD93D-AA6E-5C49-B8EA-3E434EC2B4F6}"/>
    <dgm:cxn modelId="{87485185-0551-3647-976D-B247E1A76B89}" srcId="{6A005E8B-06E1-1240-99BF-DAA2BFC5B67F}" destId="{ADCBFF31-AA56-7C40-BCB1-FB9613AF33E8}" srcOrd="4" destOrd="0" parTransId="{00AAD05F-8D7E-604C-BEAE-5AF1236FD396}" sibTransId="{9A27DE2C-4813-D94E-9EF8-28764903E685}"/>
    <dgm:cxn modelId="{EDD8F47E-A45C-B447-A5DC-1FAEEFD47E2C}" type="presOf" srcId="{BD17F626-EFA4-C740-A719-A1B2019817FB}" destId="{A527C511-6145-0245-8A63-A1923C35E43B}" srcOrd="0" destOrd="0" presId="urn:microsoft.com/office/officeart/2005/8/layout/StepDownProcess"/>
    <dgm:cxn modelId="{96E878EF-6687-444F-A018-9886A2A1AB74}" type="presOf" srcId="{55595A8D-579C-8342-B96B-C8CA23254E77}" destId="{F9BA866B-3435-1B43-AD54-66F902FD97A6}" srcOrd="0" destOrd="0" presId="urn:microsoft.com/office/officeart/2005/8/layout/StepDownProcess"/>
    <dgm:cxn modelId="{FFEF8991-0DC6-0C45-BAB2-69FA69A3D3A2}" type="presOf" srcId="{9B0B2555-226A-4D4F-85CA-23AB27D6721B}" destId="{681290E3-F51B-D546-BB54-1EC55DAF79BA}" srcOrd="0" destOrd="0" presId="urn:microsoft.com/office/officeart/2005/8/layout/StepDownProcess"/>
    <dgm:cxn modelId="{95D9A7F4-8630-8F4C-AB99-80FCD9D49F09}" srcId="{6A005E8B-06E1-1240-99BF-DAA2BFC5B67F}" destId="{06C3D049-E0CC-144E-B4A4-4C57BDF5E8D0}" srcOrd="1" destOrd="0" parTransId="{3BA09171-A19D-3645-83E1-B2E7B91F0225}" sibTransId="{5ADC9384-35FA-DB49-B5D6-EC329A69DF04}"/>
    <dgm:cxn modelId="{830BFCA8-DB9B-2F40-A7E0-7602F9E6D96D}" srcId="{6A005E8B-06E1-1240-99BF-DAA2BFC5B67F}" destId="{0AEA32A2-54C9-C542-BCE5-B8E75627A19F}" srcOrd="0" destOrd="0" parTransId="{084EC1C2-7432-8A44-8B23-97B354F7827B}" sibTransId="{A58678EF-C745-D046-93EF-DA0C504430B0}"/>
    <dgm:cxn modelId="{844F80C6-CCC1-9447-B027-B42519037CEB}" srcId="{0AEA32A2-54C9-C542-BCE5-B8E75627A19F}" destId="{37D2EF29-634A-ED4F-A624-6F998E71EE21}" srcOrd="0" destOrd="0" parTransId="{1E6238A5-F379-0445-AD4D-5F018F1C380D}" sibTransId="{4FB8E5C3-2799-F94F-945E-1EB241FBE994}"/>
    <dgm:cxn modelId="{88630D63-7702-6E4B-BCF1-AFBB15240D08}" type="presOf" srcId="{551876C3-E452-1149-B4A4-40700F2EF2FC}" destId="{AD505CB1-D964-ED46-8E6A-199E5C439622}" srcOrd="0" destOrd="0" presId="urn:microsoft.com/office/officeart/2005/8/layout/StepDownProcess"/>
    <dgm:cxn modelId="{C28D45A5-E0C0-9E44-A3BE-0DDE574CA98C}" type="presOf" srcId="{37D2EF29-634A-ED4F-A624-6F998E71EE21}" destId="{866D5C9D-4A87-CC42-999C-638906595092}" srcOrd="0" destOrd="0" presId="urn:microsoft.com/office/officeart/2005/8/layout/StepDownProcess"/>
    <dgm:cxn modelId="{68F05738-B50A-1447-9D9B-A95F1EDD1FD9}" type="presOf" srcId="{9ECE609D-F192-2C46-85C7-2E39800193BD}" destId="{655D0AFF-FB5E-9745-9B52-2B7FD78E3730}" srcOrd="0" destOrd="0" presId="urn:microsoft.com/office/officeart/2005/8/layout/StepDownProcess"/>
    <dgm:cxn modelId="{F6D951AF-91DA-F54B-8FF3-4578CD3D3D3A}" type="presOf" srcId="{ADCBFF31-AA56-7C40-BCB1-FB9613AF33E8}" destId="{2528E7ED-A401-8D49-95A7-9139090084CF}" srcOrd="0" destOrd="0" presId="urn:microsoft.com/office/officeart/2005/8/layout/StepDownProcess"/>
    <dgm:cxn modelId="{DC512F95-8887-D641-A44A-56ED8AA5169C}" type="presOf" srcId="{6A005E8B-06E1-1240-99BF-DAA2BFC5B67F}" destId="{B83151C4-6222-4B48-AA1F-893737896E75}" srcOrd="0" destOrd="0" presId="urn:microsoft.com/office/officeart/2005/8/layout/StepDownProcess"/>
    <dgm:cxn modelId="{27F29637-5A9B-0040-9F9B-1EAA33BA7610}" srcId="{6A005E8B-06E1-1240-99BF-DAA2BFC5B67F}" destId="{55595A8D-579C-8342-B96B-C8CA23254E77}" srcOrd="3" destOrd="0" parTransId="{575BFDB0-BB15-1A44-B3AD-02C7B654B32D}" sibTransId="{8CF1F4F6-42E5-0245-82D9-F1636E2B391F}"/>
    <dgm:cxn modelId="{4A79C0D6-2290-7C47-8C8A-F1FE326206B0}" srcId="{55595A8D-579C-8342-B96B-C8CA23254E77}" destId="{9905BFC8-30E2-AC40-B226-0EA1165AD381}" srcOrd="1" destOrd="0" parTransId="{6830A735-E43C-234D-8016-0E02E5E8351B}" sibTransId="{64A6FD6B-5C15-C84C-94AC-4EA280A97532}"/>
    <dgm:cxn modelId="{2E1DE98E-5B56-984C-B52A-5D37632A66D6}" type="presOf" srcId="{9905BFC8-30E2-AC40-B226-0EA1165AD381}" destId="{681290E3-F51B-D546-BB54-1EC55DAF79BA}" srcOrd="0" destOrd="1" presId="urn:microsoft.com/office/officeart/2005/8/layout/StepDownProcess"/>
    <dgm:cxn modelId="{E861B9A1-39E4-8442-B1EB-069228126084}" srcId="{6A005E8B-06E1-1240-99BF-DAA2BFC5B67F}" destId="{9ECE609D-F192-2C46-85C7-2E39800193BD}" srcOrd="2" destOrd="0" parTransId="{8E30F8BC-25DB-424A-BDA6-BACEC039234A}" sibTransId="{218B3890-65F8-2649-9F8D-31EBDA6DA0EC}"/>
    <dgm:cxn modelId="{380AB72A-D787-A24E-A2B1-4E4392E9197B}" type="presParOf" srcId="{B83151C4-6222-4B48-AA1F-893737896E75}" destId="{7C2CBD4A-4CFA-FC43-9328-57B14B6EAE4B}" srcOrd="0" destOrd="0" presId="urn:microsoft.com/office/officeart/2005/8/layout/StepDownProcess"/>
    <dgm:cxn modelId="{9717DBA6-0F88-804B-90DC-291E7CBA32B4}" type="presParOf" srcId="{7C2CBD4A-4CFA-FC43-9328-57B14B6EAE4B}" destId="{701FE156-ECDC-D043-B531-5CDE1594A91E}" srcOrd="0" destOrd="0" presId="urn:microsoft.com/office/officeart/2005/8/layout/StepDownProcess"/>
    <dgm:cxn modelId="{6113E494-4F52-884C-8C94-639385E97DA9}" type="presParOf" srcId="{7C2CBD4A-4CFA-FC43-9328-57B14B6EAE4B}" destId="{4A42E965-872E-B64F-9DEA-A2436FBAB1B6}" srcOrd="1" destOrd="0" presId="urn:microsoft.com/office/officeart/2005/8/layout/StepDownProcess"/>
    <dgm:cxn modelId="{B563A312-0583-394F-A452-559F52A0BF91}" type="presParOf" srcId="{7C2CBD4A-4CFA-FC43-9328-57B14B6EAE4B}" destId="{866D5C9D-4A87-CC42-999C-638906595092}" srcOrd="2" destOrd="0" presId="urn:microsoft.com/office/officeart/2005/8/layout/StepDownProcess"/>
    <dgm:cxn modelId="{E7453E46-F3D9-694A-8654-6F2045155FB8}" type="presParOf" srcId="{B83151C4-6222-4B48-AA1F-893737896E75}" destId="{951EDC37-87FB-464E-89D6-62987216508E}" srcOrd="1" destOrd="0" presId="urn:microsoft.com/office/officeart/2005/8/layout/StepDownProcess"/>
    <dgm:cxn modelId="{B87DF75E-AF14-4C4D-B137-F49E43EF7E88}" type="presParOf" srcId="{B83151C4-6222-4B48-AA1F-893737896E75}" destId="{04A992EB-3038-374B-9570-1C921A696DC0}" srcOrd="2" destOrd="0" presId="urn:microsoft.com/office/officeart/2005/8/layout/StepDownProcess"/>
    <dgm:cxn modelId="{D5459461-05FC-7D42-A54B-31286DFDB8E0}" type="presParOf" srcId="{04A992EB-3038-374B-9570-1C921A696DC0}" destId="{9522DB53-6CF7-2B4A-A776-49B1AEC1988C}" srcOrd="0" destOrd="0" presId="urn:microsoft.com/office/officeart/2005/8/layout/StepDownProcess"/>
    <dgm:cxn modelId="{468BFAFB-3734-934A-8B15-19E9EE4D1565}" type="presParOf" srcId="{04A992EB-3038-374B-9570-1C921A696DC0}" destId="{D4CFBE61-C20B-F342-AA00-5AE1B214088A}" srcOrd="1" destOrd="0" presId="urn:microsoft.com/office/officeart/2005/8/layout/StepDownProcess"/>
    <dgm:cxn modelId="{0B5BC50C-B566-184D-9883-B2C22BA03BE7}" type="presParOf" srcId="{04A992EB-3038-374B-9570-1C921A696DC0}" destId="{AD505CB1-D964-ED46-8E6A-199E5C439622}" srcOrd="2" destOrd="0" presId="urn:microsoft.com/office/officeart/2005/8/layout/StepDownProcess"/>
    <dgm:cxn modelId="{3C2EA7A2-154D-F644-91C4-893B888486C1}" type="presParOf" srcId="{B83151C4-6222-4B48-AA1F-893737896E75}" destId="{EB14C72E-D065-6D45-BA0E-A5905AB4CF4D}" srcOrd="3" destOrd="0" presId="urn:microsoft.com/office/officeart/2005/8/layout/StepDownProcess"/>
    <dgm:cxn modelId="{2066A85D-E2C4-8647-A8DD-0339E33BE68A}" type="presParOf" srcId="{B83151C4-6222-4B48-AA1F-893737896E75}" destId="{45719071-6A14-304D-A6A2-6481338B1C9A}" srcOrd="4" destOrd="0" presId="urn:microsoft.com/office/officeart/2005/8/layout/StepDownProcess"/>
    <dgm:cxn modelId="{31120A37-1752-7747-A6D9-98FCC5665CBC}" type="presParOf" srcId="{45719071-6A14-304D-A6A2-6481338B1C9A}" destId="{B817ADDC-0270-774C-8DD0-D60202D99132}" srcOrd="0" destOrd="0" presId="urn:microsoft.com/office/officeart/2005/8/layout/StepDownProcess"/>
    <dgm:cxn modelId="{186F8D1A-1C97-854F-9752-3E645D0B901A}" type="presParOf" srcId="{45719071-6A14-304D-A6A2-6481338B1C9A}" destId="{655D0AFF-FB5E-9745-9B52-2B7FD78E3730}" srcOrd="1" destOrd="0" presId="urn:microsoft.com/office/officeart/2005/8/layout/StepDownProcess"/>
    <dgm:cxn modelId="{84C014C3-F02B-CA4D-B876-1BCD3E047002}" type="presParOf" srcId="{45719071-6A14-304D-A6A2-6481338B1C9A}" destId="{A527C511-6145-0245-8A63-A1923C35E43B}" srcOrd="2" destOrd="0" presId="urn:microsoft.com/office/officeart/2005/8/layout/StepDownProcess"/>
    <dgm:cxn modelId="{4688DB79-D8E6-B945-800D-D19EE1A72DBE}" type="presParOf" srcId="{B83151C4-6222-4B48-AA1F-893737896E75}" destId="{52A18FDD-AFF8-8A46-8ECB-188105711724}" srcOrd="5" destOrd="0" presId="urn:microsoft.com/office/officeart/2005/8/layout/StepDownProcess"/>
    <dgm:cxn modelId="{18EE9628-FD7B-F847-B93D-F65301559673}" type="presParOf" srcId="{B83151C4-6222-4B48-AA1F-893737896E75}" destId="{6436BB62-A95D-AD41-8AAD-5125E2CCD15C}" srcOrd="6" destOrd="0" presId="urn:microsoft.com/office/officeart/2005/8/layout/StepDownProcess"/>
    <dgm:cxn modelId="{01C25B70-BB7C-9041-9448-5BF3B48D7EF5}" type="presParOf" srcId="{6436BB62-A95D-AD41-8AAD-5125E2CCD15C}" destId="{B6182D39-AEF1-4C45-8468-A5C06CC0FA20}" srcOrd="0" destOrd="0" presId="urn:microsoft.com/office/officeart/2005/8/layout/StepDownProcess"/>
    <dgm:cxn modelId="{134CBE59-8B76-2243-924E-CF1E5126A83D}" type="presParOf" srcId="{6436BB62-A95D-AD41-8AAD-5125E2CCD15C}" destId="{F9BA866B-3435-1B43-AD54-66F902FD97A6}" srcOrd="1" destOrd="0" presId="urn:microsoft.com/office/officeart/2005/8/layout/StepDownProcess"/>
    <dgm:cxn modelId="{BDAF1036-8D81-5A4C-9DD1-E9FD80236941}" type="presParOf" srcId="{6436BB62-A95D-AD41-8AAD-5125E2CCD15C}" destId="{681290E3-F51B-D546-BB54-1EC55DAF79BA}" srcOrd="2" destOrd="0" presId="urn:microsoft.com/office/officeart/2005/8/layout/StepDownProcess"/>
    <dgm:cxn modelId="{6C318285-1627-5345-A426-9F534B2E045A}" type="presParOf" srcId="{B83151C4-6222-4B48-AA1F-893737896E75}" destId="{B4FBF6C6-75D2-E84D-B4CA-C44F3958460A}" srcOrd="7" destOrd="0" presId="urn:microsoft.com/office/officeart/2005/8/layout/StepDownProcess"/>
    <dgm:cxn modelId="{A61A6C97-BE87-4B46-9A4B-84CB00680B0C}" type="presParOf" srcId="{B83151C4-6222-4B48-AA1F-893737896E75}" destId="{D28FCC66-5182-444B-9716-AFA3912B9892}" srcOrd="8" destOrd="0" presId="urn:microsoft.com/office/officeart/2005/8/layout/StepDownProcess"/>
    <dgm:cxn modelId="{226926BC-BFF3-2C40-9721-CFE9D4D9B1FF}" type="presParOf" srcId="{D28FCC66-5182-444B-9716-AFA3912B9892}" destId="{2528E7ED-A401-8D49-95A7-9139090084CF}" srcOrd="0" destOrd="0" presId="urn:microsoft.com/office/officeart/2005/8/layout/StepDownProcess"/>
    <dgm:cxn modelId="{12B9AEDB-9B45-3440-ABBF-35BDE53E9438}" type="presParOf" srcId="{D28FCC66-5182-444B-9716-AFA3912B9892}" destId="{B5FB5108-FD3E-3D43-B257-33E3C1130CD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DC352F-3058-F843-891E-DB2A64ECC69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B65289F-CCC2-9B4E-8661-F5FF48C5DB54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06A9F7E-4624-4C48-BE85-658FB451CC64}" type="par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C866DA7-3077-CC47-A4BC-479C35EFAF81}" type="sib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C1037A4-8452-6341-8294-1F155D27B67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948A944-9F73-254F-9261-DD5CDABC8EE8}" type="par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7DF76C0-EFA2-C04F-B4DD-5FB7FEB96609}" type="sib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DD96952-90F2-3346-968B-941ECA21A047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8680C55-A19C-0C43-AF6A-0783431D267E}" type="par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B186C4-977A-094C-9BB8-0ADAD3A9DF7E}" type="sib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E95359D-BD3A-BE4C-AF75-5CAFAAB3A5D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40CA05-948F-6F40-8A09-3D6A9F2463F6}" type="par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EDA24D0-0416-024E-8D75-89E45184975F}" type="sib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B601E70-D641-BD40-BF5B-547F2D77AB2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D819B49-2035-DA46-BD0F-EBF8848731CB}" type="par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0BA41E9-A1B4-2A40-B1D3-ED6B64381A2D}" type="sib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A60E760-0616-8646-BF36-058844127562}" type="pres">
      <dgm:prSet presAssocID="{EBDC352F-3058-F843-891E-DB2A64ECC69F}" presName="Name0" presStyleCnt="0">
        <dgm:presLayoutVars>
          <dgm:dir/>
          <dgm:resizeHandles val="exact"/>
        </dgm:presLayoutVars>
      </dgm:prSet>
      <dgm:spPr/>
    </dgm:pt>
    <dgm:pt modelId="{E7FFEA1F-4E8F-1242-8102-9CA613DFEF85}" type="pres">
      <dgm:prSet presAssocID="{5B65289F-CCC2-9B4E-8661-F5FF48C5DB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959F9-25CF-3044-B96D-DDA2E3B3A7D9}" type="pres">
      <dgm:prSet presAssocID="{4C866DA7-3077-CC47-A4BC-479C35EFAF8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1D2B931-BF02-AC4D-B0C8-F38042BDAE58}" type="pres">
      <dgm:prSet presAssocID="{4C866DA7-3077-CC47-A4BC-479C35EFAF81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70A977A4-1478-ED4A-A945-C7A21CE1B503}" type="pres">
      <dgm:prSet presAssocID="{7C1037A4-8452-6341-8294-1F155D27B6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D1428-EE23-6A4F-9B30-3FF167D964FA}" type="pres">
      <dgm:prSet presAssocID="{47DF76C0-EFA2-C04F-B4DD-5FB7FEB966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DA59361-A018-E542-B4CA-8874B592D1ED}" type="pres">
      <dgm:prSet presAssocID="{47DF76C0-EFA2-C04F-B4DD-5FB7FEB966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7AD2E80-5AB8-8C4B-BEE9-5703DA0440D1}" type="pres">
      <dgm:prSet presAssocID="{8DD96952-90F2-3346-968B-941ECA21A0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9E7B-5881-324D-A442-1A4F8616054E}" type="pres">
      <dgm:prSet presAssocID="{BEB186C4-977A-094C-9BB8-0ADAD3A9DF7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E1E12E8-C4B8-7141-8F75-2CACC912AC64}" type="pres">
      <dgm:prSet presAssocID="{BEB186C4-977A-094C-9BB8-0ADAD3A9DF7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98FD057-8B9F-3C4C-8190-2ECA87414F30}" type="pres">
      <dgm:prSet presAssocID="{9E95359D-BD3A-BE4C-AF75-5CAFAAB3A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A1752-ECE2-7248-A527-944A309C4817}" type="pres">
      <dgm:prSet presAssocID="{5EDA24D0-0416-024E-8D75-89E45184975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220197E-31E2-814D-ADC7-6A5AC8A42068}" type="pres">
      <dgm:prSet presAssocID="{5EDA24D0-0416-024E-8D75-89E45184975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2B9983-F63A-E84E-9702-FF1F940AB04D}" type="pres">
      <dgm:prSet presAssocID="{5B601E70-D641-BD40-BF5B-547F2D77AB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48A3E6-A3BA-184E-80E1-EAA471470187}" type="presOf" srcId="{8DD96952-90F2-3346-968B-941ECA21A047}" destId="{B7AD2E80-5AB8-8C4B-BEE9-5703DA0440D1}" srcOrd="0" destOrd="0" presId="urn:microsoft.com/office/officeart/2005/8/layout/process1"/>
    <dgm:cxn modelId="{6B638450-D1AC-5F42-9328-17B081783592}" srcId="{EBDC352F-3058-F843-891E-DB2A64ECC69F}" destId="{9E95359D-BD3A-BE4C-AF75-5CAFAAB3A5D0}" srcOrd="3" destOrd="0" parTransId="{6D40CA05-948F-6F40-8A09-3D6A9F2463F6}" sibTransId="{5EDA24D0-0416-024E-8D75-89E45184975F}"/>
    <dgm:cxn modelId="{1E70D6E0-CA9D-484B-8B2C-1DD5CD3FAEB8}" type="presOf" srcId="{4C866DA7-3077-CC47-A4BC-479C35EFAF81}" destId="{CED959F9-25CF-3044-B96D-DDA2E3B3A7D9}" srcOrd="0" destOrd="0" presId="urn:microsoft.com/office/officeart/2005/8/layout/process1"/>
    <dgm:cxn modelId="{A291712B-F8A7-0E45-8C84-8C5F4FA0CCF0}" type="presOf" srcId="{47DF76C0-EFA2-C04F-B4DD-5FB7FEB96609}" destId="{4DA59361-A018-E542-B4CA-8874B592D1ED}" srcOrd="1" destOrd="0" presId="urn:microsoft.com/office/officeart/2005/8/layout/process1"/>
    <dgm:cxn modelId="{AAF6BCC5-9CF7-DA4E-BBA6-FAE82B1FE693}" type="presOf" srcId="{BEB186C4-977A-094C-9BB8-0ADAD3A9DF7E}" destId="{6E1E12E8-C4B8-7141-8F75-2CACC912AC64}" srcOrd="1" destOrd="0" presId="urn:microsoft.com/office/officeart/2005/8/layout/process1"/>
    <dgm:cxn modelId="{99CE7B30-1854-824E-8E6B-D5D745CA8BC9}" type="presOf" srcId="{BEB186C4-977A-094C-9BB8-0ADAD3A9DF7E}" destId="{07549E7B-5881-324D-A442-1A4F8616054E}" srcOrd="0" destOrd="0" presId="urn:microsoft.com/office/officeart/2005/8/layout/process1"/>
    <dgm:cxn modelId="{59C7F3C2-886F-E548-8013-C671DC92D846}" srcId="{EBDC352F-3058-F843-891E-DB2A64ECC69F}" destId="{7C1037A4-8452-6341-8294-1F155D27B67C}" srcOrd="1" destOrd="0" parTransId="{2948A944-9F73-254F-9261-DD5CDABC8EE8}" sibTransId="{47DF76C0-EFA2-C04F-B4DD-5FB7FEB96609}"/>
    <dgm:cxn modelId="{9A3EC76D-E40B-8F4A-9A95-2CB5007D4F5C}" srcId="{EBDC352F-3058-F843-891E-DB2A64ECC69F}" destId="{5B601E70-D641-BD40-BF5B-547F2D77AB21}" srcOrd="4" destOrd="0" parTransId="{0D819B49-2035-DA46-BD0F-EBF8848731CB}" sibTransId="{70BA41E9-A1B4-2A40-B1D3-ED6B64381A2D}"/>
    <dgm:cxn modelId="{8EAFA710-12AD-6749-95D6-6BB47972CB1F}" type="presOf" srcId="{5B65289F-CCC2-9B4E-8661-F5FF48C5DB54}" destId="{E7FFEA1F-4E8F-1242-8102-9CA613DFEF85}" srcOrd="0" destOrd="0" presId="urn:microsoft.com/office/officeart/2005/8/layout/process1"/>
    <dgm:cxn modelId="{7AA0AF3E-A9BE-2041-B98E-04004BC3C8F1}" type="presOf" srcId="{47DF76C0-EFA2-C04F-B4DD-5FB7FEB96609}" destId="{3A6D1428-EE23-6A4F-9B30-3FF167D964FA}" srcOrd="0" destOrd="0" presId="urn:microsoft.com/office/officeart/2005/8/layout/process1"/>
    <dgm:cxn modelId="{B0572377-8E4E-784B-A3A3-F8D09A8B1FAB}" srcId="{EBDC352F-3058-F843-891E-DB2A64ECC69F}" destId="{8DD96952-90F2-3346-968B-941ECA21A047}" srcOrd="2" destOrd="0" parTransId="{88680C55-A19C-0C43-AF6A-0783431D267E}" sibTransId="{BEB186C4-977A-094C-9BB8-0ADAD3A9DF7E}"/>
    <dgm:cxn modelId="{712CC94D-CD83-014E-8F49-2B3EDC13CA34}" type="presOf" srcId="{4C866DA7-3077-CC47-A4BC-479C35EFAF81}" destId="{A1D2B931-BF02-AC4D-B0C8-F38042BDAE58}" srcOrd="1" destOrd="0" presId="urn:microsoft.com/office/officeart/2005/8/layout/process1"/>
    <dgm:cxn modelId="{8BB75A44-E7EE-BC4C-A6AB-EAA361D59D3D}" srcId="{EBDC352F-3058-F843-891E-DB2A64ECC69F}" destId="{5B65289F-CCC2-9B4E-8661-F5FF48C5DB54}" srcOrd="0" destOrd="0" parTransId="{306A9F7E-4624-4C48-BE85-658FB451CC64}" sibTransId="{4C866DA7-3077-CC47-A4BC-479C35EFAF81}"/>
    <dgm:cxn modelId="{660725F2-5A7B-A740-91CF-D189A2D9402F}" type="presOf" srcId="{EBDC352F-3058-F843-891E-DB2A64ECC69F}" destId="{7A60E760-0616-8646-BF36-058844127562}" srcOrd="0" destOrd="0" presId="urn:microsoft.com/office/officeart/2005/8/layout/process1"/>
    <dgm:cxn modelId="{4E0E5EB6-83C7-F14F-9DC1-B757A5B31AB5}" type="presOf" srcId="{5EDA24D0-0416-024E-8D75-89E45184975F}" destId="{9220197E-31E2-814D-ADC7-6A5AC8A42068}" srcOrd="1" destOrd="0" presId="urn:microsoft.com/office/officeart/2005/8/layout/process1"/>
    <dgm:cxn modelId="{512B64BD-A117-EB42-A242-F71FB593DED2}" type="presOf" srcId="{5B601E70-D641-BD40-BF5B-547F2D77AB21}" destId="{D32B9983-F63A-E84E-9702-FF1F940AB04D}" srcOrd="0" destOrd="0" presId="urn:microsoft.com/office/officeart/2005/8/layout/process1"/>
    <dgm:cxn modelId="{34B6ECED-DC5E-AC44-8EFB-EB6054265922}" type="presOf" srcId="{9E95359D-BD3A-BE4C-AF75-5CAFAAB3A5D0}" destId="{598FD057-8B9F-3C4C-8190-2ECA87414F30}" srcOrd="0" destOrd="0" presId="urn:microsoft.com/office/officeart/2005/8/layout/process1"/>
    <dgm:cxn modelId="{E83AD81E-67F1-1844-AB23-44CA2C5CB9E3}" type="presOf" srcId="{5EDA24D0-0416-024E-8D75-89E45184975F}" destId="{D85A1752-ECE2-7248-A527-944A309C4817}" srcOrd="0" destOrd="0" presId="urn:microsoft.com/office/officeart/2005/8/layout/process1"/>
    <dgm:cxn modelId="{60149D8B-AD47-1940-A05E-7848940227DC}" type="presOf" srcId="{7C1037A4-8452-6341-8294-1F155D27B67C}" destId="{70A977A4-1478-ED4A-A945-C7A21CE1B503}" srcOrd="0" destOrd="0" presId="urn:microsoft.com/office/officeart/2005/8/layout/process1"/>
    <dgm:cxn modelId="{D6BAE774-70DA-F34F-9CCE-8359EFE48246}" type="presParOf" srcId="{7A60E760-0616-8646-BF36-058844127562}" destId="{E7FFEA1F-4E8F-1242-8102-9CA613DFEF85}" srcOrd="0" destOrd="0" presId="urn:microsoft.com/office/officeart/2005/8/layout/process1"/>
    <dgm:cxn modelId="{800EAF58-9842-AD4E-A07F-60BCAB4A33C0}" type="presParOf" srcId="{7A60E760-0616-8646-BF36-058844127562}" destId="{CED959F9-25CF-3044-B96D-DDA2E3B3A7D9}" srcOrd="1" destOrd="0" presId="urn:microsoft.com/office/officeart/2005/8/layout/process1"/>
    <dgm:cxn modelId="{189D9F76-14E0-4A49-BB31-F58CB74062FF}" type="presParOf" srcId="{CED959F9-25CF-3044-B96D-DDA2E3B3A7D9}" destId="{A1D2B931-BF02-AC4D-B0C8-F38042BDAE58}" srcOrd="0" destOrd="0" presId="urn:microsoft.com/office/officeart/2005/8/layout/process1"/>
    <dgm:cxn modelId="{856C656F-ED55-C547-9392-F931146F9766}" type="presParOf" srcId="{7A60E760-0616-8646-BF36-058844127562}" destId="{70A977A4-1478-ED4A-A945-C7A21CE1B503}" srcOrd="2" destOrd="0" presId="urn:microsoft.com/office/officeart/2005/8/layout/process1"/>
    <dgm:cxn modelId="{C550C7D0-5E3E-0349-B57C-F47F37DBBC59}" type="presParOf" srcId="{7A60E760-0616-8646-BF36-058844127562}" destId="{3A6D1428-EE23-6A4F-9B30-3FF167D964FA}" srcOrd="3" destOrd="0" presId="urn:microsoft.com/office/officeart/2005/8/layout/process1"/>
    <dgm:cxn modelId="{490CA9B8-AF6C-084B-9F9D-CF9859C5E319}" type="presParOf" srcId="{3A6D1428-EE23-6A4F-9B30-3FF167D964FA}" destId="{4DA59361-A018-E542-B4CA-8874B592D1ED}" srcOrd="0" destOrd="0" presId="urn:microsoft.com/office/officeart/2005/8/layout/process1"/>
    <dgm:cxn modelId="{7717EF2A-79DD-524E-9AD1-1817227B79F7}" type="presParOf" srcId="{7A60E760-0616-8646-BF36-058844127562}" destId="{B7AD2E80-5AB8-8C4B-BEE9-5703DA0440D1}" srcOrd="4" destOrd="0" presId="urn:microsoft.com/office/officeart/2005/8/layout/process1"/>
    <dgm:cxn modelId="{1D85B7A3-A114-E248-9CB8-0C7909C23881}" type="presParOf" srcId="{7A60E760-0616-8646-BF36-058844127562}" destId="{07549E7B-5881-324D-A442-1A4F8616054E}" srcOrd="5" destOrd="0" presId="urn:microsoft.com/office/officeart/2005/8/layout/process1"/>
    <dgm:cxn modelId="{D851616F-6CD9-8248-88DA-616DB0BEFE8D}" type="presParOf" srcId="{07549E7B-5881-324D-A442-1A4F8616054E}" destId="{6E1E12E8-C4B8-7141-8F75-2CACC912AC64}" srcOrd="0" destOrd="0" presId="urn:microsoft.com/office/officeart/2005/8/layout/process1"/>
    <dgm:cxn modelId="{321E42BE-A379-754E-9037-88E7424FAE6A}" type="presParOf" srcId="{7A60E760-0616-8646-BF36-058844127562}" destId="{598FD057-8B9F-3C4C-8190-2ECA87414F30}" srcOrd="6" destOrd="0" presId="urn:microsoft.com/office/officeart/2005/8/layout/process1"/>
    <dgm:cxn modelId="{2E031644-646C-1F4B-AACC-B33ADEBDB95E}" type="presParOf" srcId="{7A60E760-0616-8646-BF36-058844127562}" destId="{D85A1752-ECE2-7248-A527-944A309C4817}" srcOrd="7" destOrd="0" presId="urn:microsoft.com/office/officeart/2005/8/layout/process1"/>
    <dgm:cxn modelId="{D8704F3F-BC3E-A141-B05C-E94EB8D11EEB}" type="presParOf" srcId="{D85A1752-ECE2-7248-A527-944A309C4817}" destId="{9220197E-31E2-814D-ADC7-6A5AC8A42068}" srcOrd="0" destOrd="0" presId="urn:microsoft.com/office/officeart/2005/8/layout/process1"/>
    <dgm:cxn modelId="{B8167035-E037-604F-8E34-2A4B4FB01228}" type="presParOf" srcId="{7A60E760-0616-8646-BF36-058844127562}" destId="{D32B9983-F63A-E84E-9702-FF1F940AB0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DC352F-3058-F843-891E-DB2A64ECC69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B65289F-CCC2-9B4E-8661-F5FF48C5DB54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06A9F7E-4624-4C48-BE85-658FB451CC64}" type="par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C866DA7-3077-CC47-A4BC-479C35EFAF81}" type="sib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C1037A4-8452-6341-8294-1F155D27B67C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948A944-9F73-254F-9261-DD5CDABC8EE8}" type="par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7DF76C0-EFA2-C04F-B4DD-5FB7FEB96609}" type="sib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DD96952-90F2-3346-968B-941ECA21A047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8680C55-A19C-0C43-AF6A-0783431D267E}" type="par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B186C4-977A-094C-9BB8-0ADAD3A9DF7E}" type="sib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E95359D-BD3A-BE4C-AF75-5CAFAAB3A5D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40CA05-948F-6F40-8A09-3D6A9F2463F6}" type="par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EDA24D0-0416-024E-8D75-89E45184975F}" type="sib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B601E70-D641-BD40-BF5B-547F2D77AB21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D819B49-2035-DA46-BD0F-EBF8848731CB}" type="par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0BA41E9-A1B4-2A40-B1D3-ED6B64381A2D}" type="sib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A60E760-0616-8646-BF36-058844127562}" type="pres">
      <dgm:prSet presAssocID="{EBDC352F-3058-F843-891E-DB2A64ECC69F}" presName="Name0" presStyleCnt="0">
        <dgm:presLayoutVars>
          <dgm:dir/>
          <dgm:resizeHandles val="exact"/>
        </dgm:presLayoutVars>
      </dgm:prSet>
      <dgm:spPr/>
    </dgm:pt>
    <dgm:pt modelId="{E7FFEA1F-4E8F-1242-8102-9CA613DFEF85}" type="pres">
      <dgm:prSet presAssocID="{5B65289F-CCC2-9B4E-8661-F5FF48C5DB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959F9-25CF-3044-B96D-DDA2E3B3A7D9}" type="pres">
      <dgm:prSet presAssocID="{4C866DA7-3077-CC47-A4BC-479C35EFAF8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1D2B931-BF02-AC4D-B0C8-F38042BDAE58}" type="pres">
      <dgm:prSet presAssocID="{4C866DA7-3077-CC47-A4BC-479C35EFAF81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70A977A4-1478-ED4A-A945-C7A21CE1B503}" type="pres">
      <dgm:prSet presAssocID="{7C1037A4-8452-6341-8294-1F155D27B6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D1428-EE23-6A4F-9B30-3FF167D964FA}" type="pres">
      <dgm:prSet presAssocID="{47DF76C0-EFA2-C04F-B4DD-5FB7FEB966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DA59361-A018-E542-B4CA-8874B592D1ED}" type="pres">
      <dgm:prSet presAssocID="{47DF76C0-EFA2-C04F-B4DD-5FB7FEB966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7AD2E80-5AB8-8C4B-BEE9-5703DA0440D1}" type="pres">
      <dgm:prSet presAssocID="{8DD96952-90F2-3346-968B-941ECA21A0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9E7B-5881-324D-A442-1A4F8616054E}" type="pres">
      <dgm:prSet presAssocID="{BEB186C4-977A-094C-9BB8-0ADAD3A9DF7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E1E12E8-C4B8-7141-8F75-2CACC912AC64}" type="pres">
      <dgm:prSet presAssocID="{BEB186C4-977A-094C-9BB8-0ADAD3A9DF7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98FD057-8B9F-3C4C-8190-2ECA87414F30}" type="pres">
      <dgm:prSet presAssocID="{9E95359D-BD3A-BE4C-AF75-5CAFAAB3A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A1752-ECE2-7248-A527-944A309C4817}" type="pres">
      <dgm:prSet presAssocID="{5EDA24D0-0416-024E-8D75-89E45184975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220197E-31E2-814D-ADC7-6A5AC8A42068}" type="pres">
      <dgm:prSet presAssocID="{5EDA24D0-0416-024E-8D75-89E45184975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2B9983-F63A-E84E-9702-FF1F940AB04D}" type="pres">
      <dgm:prSet presAssocID="{5B601E70-D641-BD40-BF5B-547F2D77AB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638450-D1AC-5F42-9328-17B081783592}" srcId="{EBDC352F-3058-F843-891E-DB2A64ECC69F}" destId="{9E95359D-BD3A-BE4C-AF75-5CAFAAB3A5D0}" srcOrd="3" destOrd="0" parTransId="{6D40CA05-948F-6F40-8A09-3D6A9F2463F6}" sibTransId="{5EDA24D0-0416-024E-8D75-89E45184975F}"/>
    <dgm:cxn modelId="{A1414CC3-A8B0-6E4A-A3CF-586DC4E3E5A6}" type="presOf" srcId="{4C866DA7-3077-CC47-A4BC-479C35EFAF81}" destId="{A1D2B931-BF02-AC4D-B0C8-F38042BDAE58}" srcOrd="1" destOrd="0" presId="urn:microsoft.com/office/officeart/2005/8/layout/process1"/>
    <dgm:cxn modelId="{ADB3B0A5-D8CD-C14B-A231-75F828701B82}" type="presOf" srcId="{47DF76C0-EFA2-C04F-B4DD-5FB7FEB96609}" destId="{3A6D1428-EE23-6A4F-9B30-3FF167D964FA}" srcOrd="0" destOrd="0" presId="urn:microsoft.com/office/officeart/2005/8/layout/process1"/>
    <dgm:cxn modelId="{59C7F3C2-886F-E548-8013-C671DC92D846}" srcId="{EBDC352F-3058-F843-891E-DB2A64ECC69F}" destId="{7C1037A4-8452-6341-8294-1F155D27B67C}" srcOrd="1" destOrd="0" parTransId="{2948A944-9F73-254F-9261-DD5CDABC8EE8}" sibTransId="{47DF76C0-EFA2-C04F-B4DD-5FB7FEB96609}"/>
    <dgm:cxn modelId="{CD3E84A7-9837-7E45-8367-A1291CE85CCE}" type="presOf" srcId="{47DF76C0-EFA2-C04F-B4DD-5FB7FEB96609}" destId="{4DA59361-A018-E542-B4CA-8874B592D1ED}" srcOrd="1" destOrd="0" presId="urn:microsoft.com/office/officeart/2005/8/layout/process1"/>
    <dgm:cxn modelId="{9A3EC76D-E40B-8F4A-9A95-2CB5007D4F5C}" srcId="{EBDC352F-3058-F843-891E-DB2A64ECC69F}" destId="{5B601E70-D641-BD40-BF5B-547F2D77AB21}" srcOrd="4" destOrd="0" parTransId="{0D819B49-2035-DA46-BD0F-EBF8848731CB}" sibTransId="{70BA41E9-A1B4-2A40-B1D3-ED6B64381A2D}"/>
    <dgm:cxn modelId="{1E7C5592-523E-E64B-BA1C-676310C843FD}" type="presOf" srcId="{4C866DA7-3077-CC47-A4BC-479C35EFAF81}" destId="{CED959F9-25CF-3044-B96D-DDA2E3B3A7D9}" srcOrd="0" destOrd="0" presId="urn:microsoft.com/office/officeart/2005/8/layout/process1"/>
    <dgm:cxn modelId="{714EF9D0-AD53-184F-A8C5-35B89BDD1FC9}" type="presOf" srcId="{5EDA24D0-0416-024E-8D75-89E45184975F}" destId="{D85A1752-ECE2-7248-A527-944A309C4817}" srcOrd="0" destOrd="0" presId="urn:microsoft.com/office/officeart/2005/8/layout/process1"/>
    <dgm:cxn modelId="{B0572377-8E4E-784B-A3A3-F8D09A8B1FAB}" srcId="{EBDC352F-3058-F843-891E-DB2A64ECC69F}" destId="{8DD96952-90F2-3346-968B-941ECA21A047}" srcOrd="2" destOrd="0" parTransId="{88680C55-A19C-0C43-AF6A-0783431D267E}" sibTransId="{BEB186C4-977A-094C-9BB8-0ADAD3A9DF7E}"/>
    <dgm:cxn modelId="{76221A98-1F7A-754F-9D06-BB2278B0DC24}" type="presOf" srcId="{5EDA24D0-0416-024E-8D75-89E45184975F}" destId="{9220197E-31E2-814D-ADC7-6A5AC8A42068}" srcOrd="1" destOrd="0" presId="urn:microsoft.com/office/officeart/2005/8/layout/process1"/>
    <dgm:cxn modelId="{8BB75A44-E7EE-BC4C-A6AB-EAA361D59D3D}" srcId="{EBDC352F-3058-F843-891E-DB2A64ECC69F}" destId="{5B65289F-CCC2-9B4E-8661-F5FF48C5DB54}" srcOrd="0" destOrd="0" parTransId="{306A9F7E-4624-4C48-BE85-658FB451CC64}" sibTransId="{4C866DA7-3077-CC47-A4BC-479C35EFAF81}"/>
    <dgm:cxn modelId="{1F74F4A8-00B8-1940-B24F-90B03E841CB1}" type="presOf" srcId="{5B601E70-D641-BD40-BF5B-547F2D77AB21}" destId="{D32B9983-F63A-E84E-9702-FF1F940AB04D}" srcOrd="0" destOrd="0" presId="urn:microsoft.com/office/officeart/2005/8/layout/process1"/>
    <dgm:cxn modelId="{228B5CBB-09D4-2B4A-811C-C219C5E74305}" type="presOf" srcId="{BEB186C4-977A-094C-9BB8-0ADAD3A9DF7E}" destId="{6E1E12E8-C4B8-7141-8F75-2CACC912AC64}" srcOrd="1" destOrd="0" presId="urn:microsoft.com/office/officeart/2005/8/layout/process1"/>
    <dgm:cxn modelId="{36D43290-316B-8F45-8BFB-144E40D63BB1}" type="presOf" srcId="{7C1037A4-8452-6341-8294-1F155D27B67C}" destId="{70A977A4-1478-ED4A-A945-C7A21CE1B503}" srcOrd="0" destOrd="0" presId="urn:microsoft.com/office/officeart/2005/8/layout/process1"/>
    <dgm:cxn modelId="{E91E19BE-C1B0-3F44-BEF3-8BE7E7A1B9C5}" type="presOf" srcId="{5B65289F-CCC2-9B4E-8661-F5FF48C5DB54}" destId="{E7FFEA1F-4E8F-1242-8102-9CA613DFEF85}" srcOrd="0" destOrd="0" presId="urn:microsoft.com/office/officeart/2005/8/layout/process1"/>
    <dgm:cxn modelId="{BAE05D51-3CE5-E842-80A9-5E18AFB2A63D}" type="presOf" srcId="{BEB186C4-977A-094C-9BB8-0ADAD3A9DF7E}" destId="{07549E7B-5881-324D-A442-1A4F8616054E}" srcOrd="0" destOrd="0" presId="urn:microsoft.com/office/officeart/2005/8/layout/process1"/>
    <dgm:cxn modelId="{ECA510DE-B683-7F49-8ED9-C3B32776A7F6}" type="presOf" srcId="{EBDC352F-3058-F843-891E-DB2A64ECC69F}" destId="{7A60E760-0616-8646-BF36-058844127562}" srcOrd="0" destOrd="0" presId="urn:microsoft.com/office/officeart/2005/8/layout/process1"/>
    <dgm:cxn modelId="{BB2B85A8-9D5C-CB43-9812-6AC7C0519874}" type="presOf" srcId="{8DD96952-90F2-3346-968B-941ECA21A047}" destId="{B7AD2E80-5AB8-8C4B-BEE9-5703DA0440D1}" srcOrd="0" destOrd="0" presId="urn:microsoft.com/office/officeart/2005/8/layout/process1"/>
    <dgm:cxn modelId="{9FB2EA26-8D98-B141-896C-61B1E54A7610}" type="presOf" srcId="{9E95359D-BD3A-BE4C-AF75-5CAFAAB3A5D0}" destId="{598FD057-8B9F-3C4C-8190-2ECA87414F30}" srcOrd="0" destOrd="0" presId="urn:microsoft.com/office/officeart/2005/8/layout/process1"/>
    <dgm:cxn modelId="{FC884754-AC0D-B246-918A-BBE46B7BE95A}" type="presParOf" srcId="{7A60E760-0616-8646-BF36-058844127562}" destId="{E7FFEA1F-4E8F-1242-8102-9CA613DFEF85}" srcOrd="0" destOrd="0" presId="urn:microsoft.com/office/officeart/2005/8/layout/process1"/>
    <dgm:cxn modelId="{1F11E780-13B3-0845-A0AE-30BA52958A90}" type="presParOf" srcId="{7A60E760-0616-8646-BF36-058844127562}" destId="{CED959F9-25CF-3044-B96D-DDA2E3B3A7D9}" srcOrd="1" destOrd="0" presId="urn:microsoft.com/office/officeart/2005/8/layout/process1"/>
    <dgm:cxn modelId="{B842E1C7-39EE-CD41-AA8A-7032199A11FA}" type="presParOf" srcId="{CED959F9-25CF-3044-B96D-DDA2E3B3A7D9}" destId="{A1D2B931-BF02-AC4D-B0C8-F38042BDAE58}" srcOrd="0" destOrd="0" presId="urn:microsoft.com/office/officeart/2005/8/layout/process1"/>
    <dgm:cxn modelId="{68D1B4F9-2584-3141-B4FC-75566C1D100E}" type="presParOf" srcId="{7A60E760-0616-8646-BF36-058844127562}" destId="{70A977A4-1478-ED4A-A945-C7A21CE1B503}" srcOrd="2" destOrd="0" presId="urn:microsoft.com/office/officeart/2005/8/layout/process1"/>
    <dgm:cxn modelId="{74EA8759-4631-2F41-BBE8-9CC1AB8126CE}" type="presParOf" srcId="{7A60E760-0616-8646-BF36-058844127562}" destId="{3A6D1428-EE23-6A4F-9B30-3FF167D964FA}" srcOrd="3" destOrd="0" presId="urn:microsoft.com/office/officeart/2005/8/layout/process1"/>
    <dgm:cxn modelId="{EAB77BD2-2849-6047-82A6-8EE6F88CB1E6}" type="presParOf" srcId="{3A6D1428-EE23-6A4F-9B30-3FF167D964FA}" destId="{4DA59361-A018-E542-B4CA-8874B592D1ED}" srcOrd="0" destOrd="0" presId="urn:microsoft.com/office/officeart/2005/8/layout/process1"/>
    <dgm:cxn modelId="{253C1728-7756-C34D-8C17-FA10EE475278}" type="presParOf" srcId="{7A60E760-0616-8646-BF36-058844127562}" destId="{B7AD2E80-5AB8-8C4B-BEE9-5703DA0440D1}" srcOrd="4" destOrd="0" presId="urn:microsoft.com/office/officeart/2005/8/layout/process1"/>
    <dgm:cxn modelId="{F84C5F8B-F0F1-AA44-9FA6-ACAED0C2CDAC}" type="presParOf" srcId="{7A60E760-0616-8646-BF36-058844127562}" destId="{07549E7B-5881-324D-A442-1A4F8616054E}" srcOrd="5" destOrd="0" presId="urn:microsoft.com/office/officeart/2005/8/layout/process1"/>
    <dgm:cxn modelId="{6A81BAA3-63AD-1245-9555-260BA3A4EA0D}" type="presParOf" srcId="{07549E7B-5881-324D-A442-1A4F8616054E}" destId="{6E1E12E8-C4B8-7141-8F75-2CACC912AC64}" srcOrd="0" destOrd="0" presId="urn:microsoft.com/office/officeart/2005/8/layout/process1"/>
    <dgm:cxn modelId="{AC7F5CAA-734C-1A41-B184-E43FADB2EA13}" type="presParOf" srcId="{7A60E760-0616-8646-BF36-058844127562}" destId="{598FD057-8B9F-3C4C-8190-2ECA87414F30}" srcOrd="6" destOrd="0" presId="urn:microsoft.com/office/officeart/2005/8/layout/process1"/>
    <dgm:cxn modelId="{CD3E77AE-03CA-1848-B38B-B45125C0136F}" type="presParOf" srcId="{7A60E760-0616-8646-BF36-058844127562}" destId="{D85A1752-ECE2-7248-A527-944A309C4817}" srcOrd="7" destOrd="0" presId="urn:microsoft.com/office/officeart/2005/8/layout/process1"/>
    <dgm:cxn modelId="{96BF79F6-42AE-C149-BCF7-B68DB1DB3B10}" type="presParOf" srcId="{D85A1752-ECE2-7248-A527-944A309C4817}" destId="{9220197E-31E2-814D-ADC7-6A5AC8A42068}" srcOrd="0" destOrd="0" presId="urn:microsoft.com/office/officeart/2005/8/layout/process1"/>
    <dgm:cxn modelId="{97899D54-4030-FC46-A04A-A41F0A28986E}" type="presParOf" srcId="{7A60E760-0616-8646-BF36-058844127562}" destId="{D32B9983-F63A-E84E-9702-FF1F940AB0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DC352F-3058-F843-891E-DB2A64ECC69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B65289F-CCC2-9B4E-8661-F5FF48C5DB54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06A9F7E-4624-4C48-BE85-658FB451CC64}" type="par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C866DA7-3077-CC47-A4BC-479C35EFAF81}" type="sib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C1037A4-8452-6341-8294-1F155D27B67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948A944-9F73-254F-9261-DD5CDABC8EE8}" type="par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7DF76C0-EFA2-C04F-B4DD-5FB7FEB96609}" type="sib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DD96952-90F2-3346-968B-941ECA21A047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8680C55-A19C-0C43-AF6A-0783431D267E}" type="par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B186C4-977A-094C-9BB8-0ADAD3A9DF7E}" type="sib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E95359D-BD3A-BE4C-AF75-5CAFAAB3A5D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40CA05-948F-6F40-8A09-3D6A9F2463F6}" type="par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EDA24D0-0416-024E-8D75-89E45184975F}" type="sib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B601E70-D641-BD40-BF5B-547F2D77AB21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D819B49-2035-DA46-BD0F-EBF8848731CB}" type="par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0BA41E9-A1B4-2A40-B1D3-ED6B64381A2D}" type="sib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A60E760-0616-8646-BF36-058844127562}" type="pres">
      <dgm:prSet presAssocID="{EBDC352F-3058-F843-891E-DB2A64ECC69F}" presName="Name0" presStyleCnt="0">
        <dgm:presLayoutVars>
          <dgm:dir/>
          <dgm:resizeHandles val="exact"/>
        </dgm:presLayoutVars>
      </dgm:prSet>
      <dgm:spPr/>
    </dgm:pt>
    <dgm:pt modelId="{E7FFEA1F-4E8F-1242-8102-9CA613DFEF85}" type="pres">
      <dgm:prSet presAssocID="{5B65289F-CCC2-9B4E-8661-F5FF48C5DB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959F9-25CF-3044-B96D-DDA2E3B3A7D9}" type="pres">
      <dgm:prSet presAssocID="{4C866DA7-3077-CC47-A4BC-479C35EFAF8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1D2B931-BF02-AC4D-B0C8-F38042BDAE58}" type="pres">
      <dgm:prSet presAssocID="{4C866DA7-3077-CC47-A4BC-479C35EFAF81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70A977A4-1478-ED4A-A945-C7A21CE1B503}" type="pres">
      <dgm:prSet presAssocID="{7C1037A4-8452-6341-8294-1F155D27B6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D1428-EE23-6A4F-9B30-3FF167D964FA}" type="pres">
      <dgm:prSet presAssocID="{47DF76C0-EFA2-C04F-B4DD-5FB7FEB966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DA59361-A018-E542-B4CA-8874B592D1ED}" type="pres">
      <dgm:prSet presAssocID="{47DF76C0-EFA2-C04F-B4DD-5FB7FEB966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7AD2E80-5AB8-8C4B-BEE9-5703DA0440D1}" type="pres">
      <dgm:prSet presAssocID="{8DD96952-90F2-3346-968B-941ECA21A0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9E7B-5881-324D-A442-1A4F8616054E}" type="pres">
      <dgm:prSet presAssocID="{BEB186C4-977A-094C-9BB8-0ADAD3A9DF7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E1E12E8-C4B8-7141-8F75-2CACC912AC64}" type="pres">
      <dgm:prSet presAssocID="{BEB186C4-977A-094C-9BB8-0ADAD3A9DF7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98FD057-8B9F-3C4C-8190-2ECA87414F30}" type="pres">
      <dgm:prSet presAssocID="{9E95359D-BD3A-BE4C-AF75-5CAFAAB3A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A1752-ECE2-7248-A527-944A309C4817}" type="pres">
      <dgm:prSet presAssocID="{5EDA24D0-0416-024E-8D75-89E45184975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220197E-31E2-814D-ADC7-6A5AC8A42068}" type="pres">
      <dgm:prSet presAssocID="{5EDA24D0-0416-024E-8D75-89E45184975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2B9983-F63A-E84E-9702-FF1F940AB04D}" type="pres">
      <dgm:prSet presAssocID="{5B601E70-D641-BD40-BF5B-547F2D77AB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638450-D1AC-5F42-9328-17B081783592}" srcId="{EBDC352F-3058-F843-891E-DB2A64ECC69F}" destId="{9E95359D-BD3A-BE4C-AF75-5CAFAAB3A5D0}" srcOrd="3" destOrd="0" parTransId="{6D40CA05-948F-6F40-8A09-3D6A9F2463F6}" sibTransId="{5EDA24D0-0416-024E-8D75-89E45184975F}"/>
    <dgm:cxn modelId="{24199086-1AE6-1D4B-A9CD-A76BD9086A86}" type="presOf" srcId="{5EDA24D0-0416-024E-8D75-89E45184975F}" destId="{D85A1752-ECE2-7248-A527-944A309C4817}" srcOrd="0" destOrd="0" presId="urn:microsoft.com/office/officeart/2005/8/layout/process1"/>
    <dgm:cxn modelId="{FC065A18-166D-2F4E-9794-A1251EF07684}" type="presOf" srcId="{4C866DA7-3077-CC47-A4BC-479C35EFAF81}" destId="{CED959F9-25CF-3044-B96D-DDA2E3B3A7D9}" srcOrd="0" destOrd="0" presId="urn:microsoft.com/office/officeart/2005/8/layout/process1"/>
    <dgm:cxn modelId="{C5A6EA09-C556-FD49-8951-D6E789A84826}" type="presOf" srcId="{EBDC352F-3058-F843-891E-DB2A64ECC69F}" destId="{7A60E760-0616-8646-BF36-058844127562}" srcOrd="0" destOrd="0" presId="urn:microsoft.com/office/officeart/2005/8/layout/process1"/>
    <dgm:cxn modelId="{7D327D9A-DD6A-7B42-9E45-45EAD099D5B9}" type="presOf" srcId="{47DF76C0-EFA2-C04F-B4DD-5FB7FEB96609}" destId="{3A6D1428-EE23-6A4F-9B30-3FF167D964FA}" srcOrd="0" destOrd="0" presId="urn:microsoft.com/office/officeart/2005/8/layout/process1"/>
    <dgm:cxn modelId="{59C7F3C2-886F-E548-8013-C671DC92D846}" srcId="{EBDC352F-3058-F843-891E-DB2A64ECC69F}" destId="{7C1037A4-8452-6341-8294-1F155D27B67C}" srcOrd="1" destOrd="0" parTransId="{2948A944-9F73-254F-9261-DD5CDABC8EE8}" sibTransId="{47DF76C0-EFA2-C04F-B4DD-5FB7FEB96609}"/>
    <dgm:cxn modelId="{F5408C13-B00F-B84C-B249-173F89BCA792}" type="presOf" srcId="{5EDA24D0-0416-024E-8D75-89E45184975F}" destId="{9220197E-31E2-814D-ADC7-6A5AC8A42068}" srcOrd="1" destOrd="0" presId="urn:microsoft.com/office/officeart/2005/8/layout/process1"/>
    <dgm:cxn modelId="{B24B40EC-C3BC-5745-AD4E-C6207D90019C}" type="presOf" srcId="{4C866DA7-3077-CC47-A4BC-479C35EFAF81}" destId="{A1D2B931-BF02-AC4D-B0C8-F38042BDAE58}" srcOrd="1" destOrd="0" presId="urn:microsoft.com/office/officeart/2005/8/layout/process1"/>
    <dgm:cxn modelId="{9A3EC76D-E40B-8F4A-9A95-2CB5007D4F5C}" srcId="{EBDC352F-3058-F843-891E-DB2A64ECC69F}" destId="{5B601E70-D641-BD40-BF5B-547F2D77AB21}" srcOrd="4" destOrd="0" parTransId="{0D819B49-2035-DA46-BD0F-EBF8848731CB}" sibTransId="{70BA41E9-A1B4-2A40-B1D3-ED6B64381A2D}"/>
    <dgm:cxn modelId="{7D43678D-073B-4E42-8AE4-5592FB2D1651}" type="presOf" srcId="{BEB186C4-977A-094C-9BB8-0ADAD3A9DF7E}" destId="{6E1E12E8-C4B8-7141-8F75-2CACC912AC64}" srcOrd="1" destOrd="0" presId="urn:microsoft.com/office/officeart/2005/8/layout/process1"/>
    <dgm:cxn modelId="{B0572377-8E4E-784B-A3A3-F8D09A8B1FAB}" srcId="{EBDC352F-3058-F843-891E-DB2A64ECC69F}" destId="{8DD96952-90F2-3346-968B-941ECA21A047}" srcOrd="2" destOrd="0" parTransId="{88680C55-A19C-0C43-AF6A-0783431D267E}" sibTransId="{BEB186C4-977A-094C-9BB8-0ADAD3A9DF7E}"/>
    <dgm:cxn modelId="{8BB75A44-E7EE-BC4C-A6AB-EAA361D59D3D}" srcId="{EBDC352F-3058-F843-891E-DB2A64ECC69F}" destId="{5B65289F-CCC2-9B4E-8661-F5FF48C5DB54}" srcOrd="0" destOrd="0" parTransId="{306A9F7E-4624-4C48-BE85-658FB451CC64}" sibTransId="{4C866DA7-3077-CC47-A4BC-479C35EFAF81}"/>
    <dgm:cxn modelId="{DACC78A2-3682-F845-A39B-69BA8D186B8F}" type="presOf" srcId="{5B601E70-D641-BD40-BF5B-547F2D77AB21}" destId="{D32B9983-F63A-E84E-9702-FF1F940AB04D}" srcOrd="0" destOrd="0" presId="urn:microsoft.com/office/officeart/2005/8/layout/process1"/>
    <dgm:cxn modelId="{BCC194C8-90F6-F948-8F2B-A938727C39A4}" type="presOf" srcId="{5B65289F-CCC2-9B4E-8661-F5FF48C5DB54}" destId="{E7FFEA1F-4E8F-1242-8102-9CA613DFEF85}" srcOrd="0" destOrd="0" presId="urn:microsoft.com/office/officeart/2005/8/layout/process1"/>
    <dgm:cxn modelId="{3378137F-9079-1545-B1E8-C808B9CCA2A7}" type="presOf" srcId="{8DD96952-90F2-3346-968B-941ECA21A047}" destId="{B7AD2E80-5AB8-8C4B-BEE9-5703DA0440D1}" srcOrd="0" destOrd="0" presId="urn:microsoft.com/office/officeart/2005/8/layout/process1"/>
    <dgm:cxn modelId="{AAC59D67-C735-FC40-9547-7053A49EFD17}" type="presOf" srcId="{7C1037A4-8452-6341-8294-1F155D27B67C}" destId="{70A977A4-1478-ED4A-A945-C7A21CE1B503}" srcOrd="0" destOrd="0" presId="urn:microsoft.com/office/officeart/2005/8/layout/process1"/>
    <dgm:cxn modelId="{CBA9AF01-15C8-2244-AC28-4708E37431DA}" type="presOf" srcId="{BEB186C4-977A-094C-9BB8-0ADAD3A9DF7E}" destId="{07549E7B-5881-324D-A442-1A4F8616054E}" srcOrd="0" destOrd="0" presId="urn:microsoft.com/office/officeart/2005/8/layout/process1"/>
    <dgm:cxn modelId="{DB9E23EE-2431-4740-9368-B64376CD2F03}" type="presOf" srcId="{47DF76C0-EFA2-C04F-B4DD-5FB7FEB96609}" destId="{4DA59361-A018-E542-B4CA-8874B592D1ED}" srcOrd="1" destOrd="0" presId="urn:microsoft.com/office/officeart/2005/8/layout/process1"/>
    <dgm:cxn modelId="{829AB7E6-2052-A246-AB7E-CAD6F3D1DABD}" type="presOf" srcId="{9E95359D-BD3A-BE4C-AF75-5CAFAAB3A5D0}" destId="{598FD057-8B9F-3C4C-8190-2ECA87414F30}" srcOrd="0" destOrd="0" presId="urn:microsoft.com/office/officeart/2005/8/layout/process1"/>
    <dgm:cxn modelId="{525B673C-9473-7840-8FDB-EFAB7E31FB1E}" type="presParOf" srcId="{7A60E760-0616-8646-BF36-058844127562}" destId="{E7FFEA1F-4E8F-1242-8102-9CA613DFEF85}" srcOrd="0" destOrd="0" presId="urn:microsoft.com/office/officeart/2005/8/layout/process1"/>
    <dgm:cxn modelId="{73AD0BCD-F963-CA4B-97C7-DE08F3B1CC31}" type="presParOf" srcId="{7A60E760-0616-8646-BF36-058844127562}" destId="{CED959F9-25CF-3044-B96D-DDA2E3B3A7D9}" srcOrd="1" destOrd="0" presId="urn:microsoft.com/office/officeart/2005/8/layout/process1"/>
    <dgm:cxn modelId="{9E76D277-6B7E-BD49-ADBC-1D785608B37D}" type="presParOf" srcId="{CED959F9-25CF-3044-B96D-DDA2E3B3A7D9}" destId="{A1D2B931-BF02-AC4D-B0C8-F38042BDAE58}" srcOrd="0" destOrd="0" presId="urn:microsoft.com/office/officeart/2005/8/layout/process1"/>
    <dgm:cxn modelId="{38C33237-8407-DE49-BD6F-986FD9480EA7}" type="presParOf" srcId="{7A60E760-0616-8646-BF36-058844127562}" destId="{70A977A4-1478-ED4A-A945-C7A21CE1B503}" srcOrd="2" destOrd="0" presId="urn:microsoft.com/office/officeart/2005/8/layout/process1"/>
    <dgm:cxn modelId="{E5DC1594-1052-7C4B-8063-B9441F9E1FB1}" type="presParOf" srcId="{7A60E760-0616-8646-BF36-058844127562}" destId="{3A6D1428-EE23-6A4F-9B30-3FF167D964FA}" srcOrd="3" destOrd="0" presId="urn:microsoft.com/office/officeart/2005/8/layout/process1"/>
    <dgm:cxn modelId="{7B3D34EF-E6BE-6E44-8CFF-E0F1BD7637A6}" type="presParOf" srcId="{3A6D1428-EE23-6A4F-9B30-3FF167D964FA}" destId="{4DA59361-A018-E542-B4CA-8874B592D1ED}" srcOrd="0" destOrd="0" presId="urn:microsoft.com/office/officeart/2005/8/layout/process1"/>
    <dgm:cxn modelId="{F124D282-0F5D-0F4A-9957-B012F620BA9B}" type="presParOf" srcId="{7A60E760-0616-8646-BF36-058844127562}" destId="{B7AD2E80-5AB8-8C4B-BEE9-5703DA0440D1}" srcOrd="4" destOrd="0" presId="urn:microsoft.com/office/officeart/2005/8/layout/process1"/>
    <dgm:cxn modelId="{519C66F2-F1EE-0040-A96A-F7B4E0D27ECE}" type="presParOf" srcId="{7A60E760-0616-8646-BF36-058844127562}" destId="{07549E7B-5881-324D-A442-1A4F8616054E}" srcOrd="5" destOrd="0" presId="urn:microsoft.com/office/officeart/2005/8/layout/process1"/>
    <dgm:cxn modelId="{896F12F5-C2CF-C942-BB41-8E05430BCA92}" type="presParOf" srcId="{07549E7B-5881-324D-A442-1A4F8616054E}" destId="{6E1E12E8-C4B8-7141-8F75-2CACC912AC64}" srcOrd="0" destOrd="0" presId="urn:microsoft.com/office/officeart/2005/8/layout/process1"/>
    <dgm:cxn modelId="{BC16D9F6-9EB5-D646-B73C-3C7A6A14C261}" type="presParOf" srcId="{7A60E760-0616-8646-BF36-058844127562}" destId="{598FD057-8B9F-3C4C-8190-2ECA87414F30}" srcOrd="6" destOrd="0" presId="urn:microsoft.com/office/officeart/2005/8/layout/process1"/>
    <dgm:cxn modelId="{03CD426A-583B-B04E-95F0-96502EC8322F}" type="presParOf" srcId="{7A60E760-0616-8646-BF36-058844127562}" destId="{D85A1752-ECE2-7248-A527-944A309C4817}" srcOrd="7" destOrd="0" presId="urn:microsoft.com/office/officeart/2005/8/layout/process1"/>
    <dgm:cxn modelId="{DE7F03B1-354D-8A48-971F-9EE162154D59}" type="presParOf" srcId="{D85A1752-ECE2-7248-A527-944A309C4817}" destId="{9220197E-31E2-814D-ADC7-6A5AC8A42068}" srcOrd="0" destOrd="0" presId="urn:microsoft.com/office/officeart/2005/8/layout/process1"/>
    <dgm:cxn modelId="{A20A2CBE-1262-2B49-95E3-19A520D04873}" type="presParOf" srcId="{7A60E760-0616-8646-BF36-058844127562}" destId="{D32B9983-F63A-E84E-9702-FF1F940AB0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DC352F-3058-F843-891E-DB2A64ECC69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B65289F-CCC2-9B4E-8661-F5FF48C5DB54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06A9F7E-4624-4C48-BE85-658FB451CC64}" type="par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C866DA7-3077-CC47-A4BC-479C35EFAF81}" type="sib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C1037A4-8452-6341-8294-1F155D27B67C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948A944-9F73-254F-9261-DD5CDABC8EE8}" type="par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7DF76C0-EFA2-C04F-B4DD-5FB7FEB96609}" type="sib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DD96952-90F2-3346-968B-941ECA21A047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8680C55-A19C-0C43-AF6A-0783431D267E}" type="par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B186C4-977A-094C-9BB8-0ADAD3A9DF7E}" type="sib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E95359D-BD3A-BE4C-AF75-5CAFAAB3A5D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40CA05-948F-6F40-8A09-3D6A9F2463F6}" type="par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EDA24D0-0416-024E-8D75-89E45184975F}" type="sib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B601E70-D641-BD40-BF5B-547F2D77AB21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D819B49-2035-DA46-BD0F-EBF8848731CB}" type="par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0BA41E9-A1B4-2A40-B1D3-ED6B64381A2D}" type="sib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A60E760-0616-8646-BF36-058844127562}" type="pres">
      <dgm:prSet presAssocID="{EBDC352F-3058-F843-891E-DB2A64ECC69F}" presName="Name0" presStyleCnt="0">
        <dgm:presLayoutVars>
          <dgm:dir/>
          <dgm:resizeHandles val="exact"/>
        </dgm:presLayoutVars>
      </dgm:prSet>
      <dgm:spPr/>
    </dgm:pt>
    <dgm:pt modelId="{E7FFEA1F-4E8F-1242-8102-9CA613DFEF85}" type="pres">
      <dgm:prSet presAssocID="{5B65289F-CCC2-9B4E-8661-F5FF48C5DB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959F9-25CF-3044-B96D-DDA2E3B3A7D9}" type="pres">
      <dgm:prSet presAssocID="{4C866DA7-3077-CC47-A4BC-479C35EFAF8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1D2B931-BF02-AC4D-B0C8-F38042BDAE58}" type="pres">
      <dgm:prSet presAssocID="{4C866DA7-3077-CC47-A4BC-479C35EFAF81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70A977A4-1478-ED4A-A945-C7A21CE1B503}" type="pres">
      <dgm:prSet presAssocID="{7C1037A4-8452-6341-8294-1F155D27B6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D1428-EE23-6A4F-9B30-3FF167D964FA}" type="pres">
      <dgm:prSet presAssocID="{47DF76C0-EFA2-C04F-B4DD-5FB7FEB966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DA59361-A018-E542-B4CA-8874B592D1ED}" type="pres">
      <dgm:prSet presAssocID="{47DF76C0-EFA2-C04F-B4DD-5FB7FEB966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7AD2E80-5AB8-8C4B-BEE9-5703DA0440D1}" type="pres">
      <dgm:prSet presAssocID="{8DD96952-90F2-3346-968B-941ECA21A0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9E7B-5881-324D-A442-1A4F8616054E}" type="pres">
      <dgm:prSet presAssocID="{BEB186C4-977A-094C-9BB8-0ADAD3A9DF7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E1E12E8-C4B8-7141-8F75-2CACC912AC64}" type="pres">
      <dgm:prSet presAssocID="{BEB186C4-977A-094C-9BB8-0ADAD3A9DF7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98FD057-8B9F-3C4C-8190-2ECA87414F30}" type="pres">
      <dgm:prSet presAssocID="{9E95359D-BD3A-BE4C-AF75-5CAFAAB3A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A1752-ECE2-7248-A527-944A309C4817}" type="pres">
      <dgm:prSet presAssocID="{5EDA24D0-0416-024E-8D75-89E45184975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220197E-31E2-814D-ADC7-6A5AC8A42068}" type="pres">
      <dgm:prSet presAssocID="{5EDA24D0-0416-024E-8D75-89E45184975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2B9983-F63A-E84E-9702-FF1F940AB04D}" type="pres">
      <dgm:prSet presAssocID="{5B601E70-D641-BD40-BF5B-547F2D77AB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72FB96-E58F-D848-8485-47CF9B9B2E68}" type="presOf" srcId="{5B65289F-CCC2-9B4E-8661-F5FF48C5DB54}" destId="{E7FFEA1F-4E8F-1242-8102-9CA613DFEF85}" srcOrd="0" destOrd="0" presId="urn:microsoft.com/office/officeart/2005/8/layout/process1"/>
    <dgm:cxn modelId="{6B638450-D1AC-5F42-9328-17B081783592}" srcId="{EBDC352F-3058-F843-891E-DB2A64ECC69F}" destId="{9E95359D-BD3A-BE4C-AF75-5CAFAAB3A5D0}" srcOrd="3" destOrd="0" parTransId="{6D40CA05-948F-6F40-8A09-3D6A9F2463F6}" sibTransId="{5EDA24D0-0416-024E-8D75-89E45184975F}"/>
    <dgm:cxn modelId="{62E1F421-B8B4-F044-9049-3255F5C7F99C}" type="presOf" srcId="{5EDA24D0-0416-024E-8D75-89E45184975F}" destId="{D85A1752-ECE2-7248-A527-944A309C4817}" srcOrd="0" destOrd="0" presId="urn:microsoft.com/office/officeart/2005/8/layout/process1"/>
    <dgm:cxn modelId="{59C7F3C2-886F-E548-8013-C671DC92D846}" srcId="{EBDC352F-3058-F843-891E-DB2A64ECC69F}" destId="{7C1037A4-8452-6341-8294-1F155D27B67C}" srcOrd="1" destOrd="0" parTransId="{2948A944-9F73-254F-9261-DD5CDABC8EE8}" sibTransId="{47DF76C0-EFA2-C04F-B4DD-5FB7FEB96609}"/>
    <dgm:cxn modelId="{83DFB93E-6BCE-CB47-9BD2-59D90848736B}" type="presOf" srcId="{8DD96952-90F2-3346-968B-941ECA21A047}" destId="{B7AD2E80-5AB8-8C4B-BEE9-5703DA0440D1}" srcOrd="0" destOrd="0" presId="urn:microsoft.com/office/officeart/2005/8/layout/process1"/>
    <dgm:cxn modelId="{C7108686-09EC-A547-B7EC-D36ADD77B912}" type="presOf" srcId="{7C1037A4-8452-6341-8294-1F155D27B67C}" destId="{70A977A4-1478-ED4A-A945-C7A21CE1B503}" srcOrd="0" destOrd="0" presId="urn:microsoft.com/office/officeart/2005/8/layout/process1"/>
    <dgm:cxn modelId="{9A3EC76D-E40B-8F4A-9A95-2CB5007D4F5C}" srcId="{EBDC352F-3058-F843-891E-DB2A64ECC69F}" destId="{5B601E70-D641-BD40-BF5B-547F2D77AB21}" srcOrd="4" destOrd="0" parTransId="{0D819B49-2035-DA46-BD0F-EBF8848731CB}" sibTransId="{70BA41E9-A1B4-2A40-B1D3-ED6B64381A2D}"/>
    <dgm:cxn modelId="{CA595DDA-300E-7D46-8531-569C4B231121}" type="presOf" srcId="{BEB186C4-977A-094C-9BB8-0ADAD3A9DF7E}" destId="{6E1E12E8-C4B8-7141-8F75-2CACC912AC64}" srcOrd="1" destOrd="0" presId="urn:microsoft.com/office/officeart/2005/8/layout/process1"/>
    <dgm:cxn modelId="{6B231401-5849-A746-8E6C-A89137E95302}" type="presOf" srcId="{5B601E70-D641-BD40-BF5B-547F2D77AB21}" destId="{D32B9983-F63A-E84E-9702-FF1F940AB04D}" srcOrd="0" destOrd="0" presId="urn:microsoft.com/office/officeart/2005/8/layout/process1"/>
    <dgm:cxn modelId="{B0572377-8E4E-784B-A3A3-F8D09A8B1FAB}" srcId="{EBDC352F-3058-F843-891E-DB2A64ECC69F}" destId="{8DD96952-90F2-3346-968B-941ECA21A047}" srcOrd="2" destOrd="0" parTransId="{88680C55-A19C-0C43-AF6A-0783431D267E}" sibTransId="{BEB186C4-977A-094C-9BB8-0ADAD3A9DF7E}"/>
    <dgm:cxn modelId="{F0F3F8B1-7563-0242-AD83-E98DF6E17919}" type="presOf" srcId="{4C866DA7-3077-CC47-A4BC-479C35EFAF81}" destId="{CED959F9-25CF-3044-B96D-DDA2E3B3A7D9}" srcOrd="0" destOrd="0" presId="urn:microsoft.com/office/officeart/2005/8/layout/process1"/>
    <dgm:cxn modelId="{DB22F393-D0FB-8D47-9C83-4706BCB39F9E}" type="presOf" srcId="{BEB186C4-977A-094C-9BB8-0ADAD3A9DF7E}" destId="{07549E7B-5881-324D-A442-1A4F8616054E}" srcOrd="0" destOrd="0" presId="urn:microsoft.com/office/officeart/2005/8/layout/process1"/>
    <dgm:cxn modelId="{8BB75A44-E7EE-BC4C-A6AB-EAA361D59D3D}" srcId="{EBDC352F-3058-F843-891E-DB2A64ECC69F}" destId="{5B65289F-CCC2-9B4E-8661-F5FF48C5DB54}" srcOrd="0" destOrd="0" parTransId="{306A9F7E-4624-4C48-BE85-658FB451CC64}" sibTransId="{4C866DA7-3077-CC47-A4BC-479C35EFAF81}"/>
    <dgm:cxn modelId="{84B2B630-7FE5-084E-A7DA-A6DA1BB23D29}" type="presOf" srcId="{9E95359D-BD3A-BE4C-AF75-5CAFAAB3A5D0}" destId="{598FD057-8B9F-3C4C-8190-2ECA87414F30}" srcOrd="0" destOrd="0" presId="urn:microsoft.com/office/officeart/2005/8/layout/process1"/>
    <dgm:cxn modelId="{C0B8B370-4D2F-9344-BA12-EDE364CBA316}" type="presOf" srcId="{47DF76C0-EFA2-C04F-B4DD-5FB7FEB96609}" destId="{4DA59361-A018-E542-B4CA-8874B592D1ED}" srcOrd="1" destOrd="0" presId="urn:microsoft.com/office/officeart/2005/8/layout/process1"/>
    <dgm:cxn modelId="{8E706695-AF9B-E54F-BC0B-08D9E9F54E6F}" type="presOf" srcId="{4C866DA7-3077-CC47-A4BC-479C35EFAF81}" destId="{A1D2B931-BF02-AC4D-B0C8-F38042BDAE58}" srcOrd="1" destOrd="0" presId="urn:microsoft.com/office/officeart/2005/8/layout/process1"/>
    <dgm:cxn modelId="{F9836548-5FE3-BB46-85C3-F3C272B1F149}" type="presOf" srcId="{EBDC352F-3058-F843-891E-DB2A64ECC69F}" destId="{7A60E760-0616-8646-BF36-058844127562}" srcOrd="0" destOrd="0" presId="urn:microsoft.com/office/officeart/2005/8/layout/process1"/>
    <dgm:cxn modelId="{B97AEB4F-29F0-C24F-992B-8E73A0AD1877}" type="presOf" srcId="{47DF76C0-EFA2-C04F-B4DD-5FB7FEB96609}" destId="{3A6D1428-EE23-6A4F-9B30-3FF167D964FA}" srcOrd="0" destOrd="0" presId="urn:microsoft.com/office/officeart/2005/8/layout/process1"/>
    <dgm:cxn modelId="{3CA9183E-23A8-DA41-88B7-FB1FAA03EEC8}" type="presOf" srcId="{5EDA24D0-0416-024E-8D75-89E45184975F}" destId="{9220197E-31E2-814D-ADC7-6A5AC8A42068}" srcOrd="1" destOrd="0" presId="urn:microsoft.com/office/officeart/2005/8/layout/process1"/>
    <dgm:cxn modelId="{441AD82D-5C18-0E4B-AD1E-AB08FB2E4878}" type="presParOf" srcId="{7A60E760-0616-8646-BF36-058844127562}" destId="{E7FFEA1F-4E8F-1242-8102-9CA613DFEF85}" srcOrd="0" destOrd="0" presId="urn:microsoft.com/office/officeart/2005/8/layout/process1"/>
    <dgm:cxn modelId="{4688B7D0-8C22-574B-B122-CE2C570E52BA}" type="presParOf" srcId="{7A60E760-0616-8646-BF36-058844127562}" destId="{CED959F9-25CF-3044-B96D-DDA2E3B3A7D9}" srcOrd="1" destOrd="0" presId="urn:microsoft.com/office/officeart/2005/8/layout/process1"/>
    <dgm:cxn modelId="{11675E90-68B5-CE44-BC0E-42C8D67608D0}" type="presParOf" srcId="{CED959F9-25CF-3044-B96D-DDA2E3B3A7D9}" destId="{A1D2B931-BF02-AC4D-B0C8-F38042BDAE58}" srcOrd="0" destOrd="0" presId="urn:microsoft.com/office/officeart/2005/8/layout/process1"/>
    <dgm:cxn modelId="{8DFE6F36-0060-374B-A1AE-F7813CB20E00}" type="presParOf" srcId="{7A60E760-0616-8646-BF36-058844127562}" destId="{70A977A4-1478-ED4A-A945-C7A21CE1B503}" srcOrd="2" destOrd="0" presId="urn:microsoft.com/office/officeart/2005/8/layout/process1"/>
    <dgm:cxn modelId="{3C7F4A83-379D-5845-BB27-84A3DBBB8042}" type="presParOf" srcId="{7A60E760-0616-8646-BF36-058844127562}" destId="{3A6D1428-EE23-6A4F-9B30-3FF167D964FA}" srcOrd="3" destOrd="0" presId="urn:microsoft.com/office/officeart/2005/8/layout/process1"/>
    <dgm:cxn modelId="{002B8DEB-2D0A-AB47-8165-19ACD2ED8E57}" type="presParOf" srcId="{3A6D1428-EE23-6A4F-9B30-3FF167D964FA}" destId="{4DA59361-A018-E542-B4CA-8874B592D1ED}" srcOrd="0" destOrd="0" presId="urn:microsoft.com/office/officeart/2005/8/layout/process1"/>
    <dgm:cxn modelId="{03106656-1AD1-B241-AE74-C9B81856090E}" type="presParOf" srcId="{7A60E760-0616-8646-BF36-058844127562}" destId="{B7AD2E80-5AB8-8C4B-BEE9-5703DA0440D1}" srcOrd="4" destOrd="0" presId="urn:microsoft.com/office/officeart/2005/8/layout/process1"/>
    <dgm:cxn modelId="{9DBAB100-461C-FE48-BF18-ACC33683E0E3}" type="presParOf" srcId="{7A60E760-0616-8646-BF36-058844127562}" destId="{07549E7B-5881-324D-A442-1A4F8616054E}" srcOrd="5" destOrd="0" presId="urn:microsoft.com/office/officeart/2005/8/layout/process1"/>
    <dgm:cxn modelId="{C03A6DDA-0463-0845-9B63-AF0BB350B8AE}" type="presParOf" srcId="{07549E7B-5881-324D-A442-1A4F8616054E}" destId="{6E1E12E8-C4B8-7141-8F75-2CACC912AC64}" srcOrd="0" destOrd="0" presId="urn:microsoft.com/office/officeart/2005/8/layout/process1"/>
    <dgm:cxn modelId="{64D89223-EDE8-F943-B454-FC7402F6CCC7}" type="presParOf" srcId="{7A60E760-0616-8646-BF36-058844127562}" destId="{598FD057-8B9F-3C4C-8190-2ECA87414F30}" srcOrd="6" destOrd="0" presId="urn:microsoft.com/office/officeart/2005/8/layout/process1"/>
    <dgm:cxn modelId="{E730C390-E530-924D-87B4-534A504755D8}" type="presParOf" srcId="{7A60E760-0616-8646-BF36-058844127562}" destId="{D85A1752-ECE2-7248-A527-944A309C4817}" srcOrd="7" destOrd="0" presId="urn:microsoft.com/office/officeart/2005/8/layout/process1"/>
    <dgm:cxn modelId="{D90845A6-FF27-AF41-A150-A8873E5FEBC4}" type="presParOf" srcId="{D85A1752-ECE2-7248-A527-944A309C4817}" destId="{9220197E-31E2-814D-ADC7-6A5AC8A42068}" srcOrd="0" destOrd="0" presId="urn:microsoft.com/office/officeart/2005/8/layout/process1"/>
    <dgm:cxn modelId="{D85FB73C-0233-F34B-8196-F11304D6F045}" type="presParOf" srcId="{7A60E760-0616-8646-BF36-058844127562}" destId="{D32B9983-F63A-E84E-9702-FF1F940AB0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DC352F-3058-F843-891E-DB2A64ECC69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B65289F-CCC2-9B4E-8661-F5FF48C5DB54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06A9F7E-4624-4C48-BE85-658FB451CC64}" type="par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C866DA7-3077-CC47-A4BC-479C35EFAF81}" type="sib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C1037A4-8452-6341-8294-1F155D27B67C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948A944-9F73-254F-9261-DD5CDABC8EE8}" type="par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7DF76C0-EFA2-C04F-B4DD-5FB7FEB96609}" type="sib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DD96952-90F2-3346-968B-941ECA21A047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8680C55-A19C-0C43-AF6A-0783431D267E}" type="par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B186C4-977A-094C-9BB8-0ADAD3A9DF7E}" type="sib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E95359D-BD3A-BE4C-AF75-5CAFAAB3A5D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40CA05-948F-6F40-8A09-3D6A9F2463F6}" type="par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EDA24D0-0416-024E-8D75-89E45184975F}" type="sib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B601E70-D641-BD40-BF5B-547F2D77AB21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D819B49-2035-DA46-BD0F-EBF8848731CB}" type="par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0BA41E9-A1B4-2A40-B1D3-ED6B64381A2D}" type="sib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A60E760-0616-8646-BF36-058844127562}" type="pres">
      <dgm:prSet presAssocID="{EBDC352F-3058-F843-891E-DB2A64ECC69F}" presName="Name0" presStyleCnt="0">
        <dgm:presLayoutVars>
          <dgm:dir/>
          <dgm:resizeHandles val="exact"/>
        </dgm:presLayoutVars>
      </dgm:prSet>
      <dgm:spPr/>
    </dgm:pt>
    <dgm:pt modelId="{E7FFEA1F-4E8F-1242-8102-9CA613DFEF85}" type="pres">
      <dgm:prSet presAssocID="{5B65289F-CCC2-9B4E-8661-F5FF48C5DB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959F9-25CF-3044-B96D-DDA2E3B3A7D9}" type="pres">
      <dgm:prSet presAssocID="{4C866DA7-3077-CC47-A4BC-479C35EFAF8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1D2B931-BF02-AC4D-B0C8-F38042BDAE58}" type="pres">
      <dgm:prSet presAssocID="{4C866DA7-3077-CC47-A4BC-479C35EFAF81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70A977A4-1478-ED4A-A945-C7A21CE1B503}" type="pres">
      <dgm:prSet presAssocID="{7C1037A4-8452-6341-8294-1F155D27B6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D1428-EE23-6A4F-9B30-3FF167D964FA}" type="pres">
      <dgm:prSet presAssocID="{47DF76C0-EFA2-C04F-B4DD-5FB7FEB966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DA59361-A018-E542-B4CA-8874B592D1ED}" type="pres">
      <dgm:prSet presAssocID="{47DF76C0-EFA2-C04F-B4DD-5FB7FEB966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7AD2E80-5AB8-8C4B-BEE9-5703DA0440D1}" type="pres">
      <dgm:prSet presAssocID="{8DD96952-90F2-3346-968B-941ECA21A0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9E7B-5881-324D-A442-1A4F8616054E}" type="pres">
      <dgm:prSet presAssocID="{BEB186C4-977A-094C-9BB8-0ADAD3A9DF7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E1E12E8-C4B8-7141-8F75-2CACC912AC64}" type="pres">
      <dgm:prSet presAssocID="{BEB186C4-977A-094C-9BB8-0ADAD3A9DF7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98FD057-8B9F-3C4C-8190-2ECA87414F30}" type="pres">
      <dgm:prSet presAssocID="{9E95359D-BD3A-BE4C-AF75-5CAFAAB3A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A1752-ECE2-7248-A527-944A309C4817}" type="pres">
      <dgm:prSet presAssocID="{5EDA24D0-0416-024E-8D75-89E45184975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220197E-31E2-814D-ADC7-6A5AC8A42068}" type="pres">
      <dgm:prSet presAssocID="{5EDA24D0-0416-024E-8D75-89E45184975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2B9983-F63A-E84E-9702-FF1F940AB04D}" type="pres">
      <dgm:prSet presAssocID="{5B601E70-D641-BD40-BF5B-547F2D77AB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5BB81B-CE61-7246-BBE1-39A375AA337D}" type="presOf" srcId="{BEB186C4-977A-094C-9BB8-0ADAD3A9DF7E}" destId="{07549E7B-5881-324D-A442-1A4F8616054E}" srcOrd="0" destOrd="0" presId="urn:microsoft.com/office/officeart/2005/8/layout/process1"/>
    <dgm:cxn modelId="{6B638450-D1AC-5F42-9328-17B081783592}" srcId="{EBDC352F-3058-F843-891E-DB2A64ECC69F}" destId="{9E95359D-BD3A-BE4C-AF75-5CAFAAB3A5D0}" srcOrd="3" destOrd="0" parTransId="{6D40CA05-948F-6F40-8A09-3D6A9F2463F6}" sibTransId="{5EDA24D0-0416-024E-8D75-89E45184975F}"/>
    <dgm:cxn modelId="{51544BCF-73B6-0D42-8449-E5E501382A51}" type="presOf" srcId="{5EDA24D0-0416-024E-8D75-89E45184975F}" destId="{9220197E-31E2-814D-ADC7-6A5AC8A42068}" srcOrd="1" destOrd="0" presId="urn:microsoft.com/office/officeart/2005/8/layout/process1"/>
    <dgm:cxn modelId="{CB2C5520-361A-C140-B9AE-0F5A2BEEB29A}" type="presOf" srcId="{5B601E70-D641-BD40-BF5B-547F2D77AB21}" destId="{D32B9983-F63A-E84E-9702-FF1F940AB04D}" srcOrd="0" destOrd="0" presId="urn:microsoft.com/office/officeart/2005/8/layout/process1"/>
    <dgm:cxn modelId="{59C7F3C2-886F-E548-8013-C671DC92D846}" srcId="{EBDC352F-3058-F843-891E-DB2A64ECC69F}" destId="{7C1037A4-8452-6341-8294-1F155D27B67C}" srcOrd="1" destOrd="0" parTransId="{2948A944-9F73-254F-9261-DD5CDABC8EE8}" sibTransId="{47DF76C0-EFA2-C04F-B4DD-5FB7FEB96609}"/>
    <dgm:cxn modelId="{075CE71E-903A-DC43-B42A-AB18EE292766}" type="presOf" srcId="{BEB186C4-977A-094C-9BB8-0ADAD3A9DF7E}" destId="{6E1E12E8-C4B8-7141-8F75-2CACC912AC64}" srcOrd="1" destOrd="0" presId="urn:microsoft.com/office/officeart/2005/8/layout/process1"/>
    <dgm:cxn modelId="{18D36FB5-DFD5-6C4A-B3DD-A6781ABA80AB}" type="presOf" srcId="{4C866DA7-3077-CC47-A4BC-479C35EFAF81}" destId="{A1D2B931-BF02-AC4D-B0C8-F38042BDAE58}" srcOrd="1" destOrd="0" presId="urn:microsoft.com/office/officeart/2005/8/layout/process1"/>
    <dgm:cxn modelId="{203BB026-56B8-D749-9F11-02F73D1C07D4}" type="presOf" srcId="{4C866DA7-3077-CC47-A4BC-479C35EFAF81}" destId="{CED959F9-25CF-3044-B96D-DDA2E3B3A7D9}" srcOrd="0" destOrd="0" presId="urn:microsoft.com/office/officeart/2005/8/layout/process1"/>
    <dgm:cxn modelId="{9A3EC76D-E40B-8F4A-9A95-2CB5007D4F5C}" srcId="{EBDC352F-3058-F843-891E-DB2A64ECC69F}" destId="{5B601E70-D641-BD40-BF5B-547F2D77AB21}" srcOrd="4" destOrd="0" parTransId="{0D819B49-2035-DA46-BD0F-EBF8848731CB}" sibTransId="{70BA41E9-A1B4-2A40-B1D3-ED6B64381A2D}"/>
    <dgm:cxn modelId="{B0572377-8E4E-784B-A3A3-F8D09A8B1FAB}" srcId="{EBDC352F-3058-F843-891E-DB2A64ECC69F}" destId="{8DD96952-90F2-3346-968B-941ECA21A047}" srcOrd="2" destOrd="0" parTransId="{88680C55-A19C-0C43-AF6A-0783431D267E}" sibTransId="{BEB186C4-977A-094C-9BB8-0ADAD3A9DF7E}"/>
    <dgm:cxn modelId="{8BB75A44-E7EE-BC4C-A6AB-EAA361D59D3D}" srcId="{EBDC352F-3058-F843-891E-DB2A64ECC69F}" destId="{5B65289F-CCC2-9B4E-8661-F5FF48C5DB54}" srcOrd="0" destOrd="0" parTransId="{306A9F7E-4624-4C48-BE85-658FB451CC64}" sibTransId="{4C866DA7-3077-CC47-A4BC-479C35EFAF81}"/>
    <dgm:cxn modelId="{737FED89-D038-B642-8DCD-17E7C1F5854D}" type="presOf" srcId="{5B65289F-CCC2-9B4E-8661-F5FF48C5DB54}" destId="{E7FFEA1F-4E8F-1242-8102-9CA613DFEF85}" srcOrd="0" destOrd="0" presId="urn:microsoft.com/office/officeart/2005/8/layout/process1"/>
    <dgm:cxn modelId="{572DA60F-3D2C-0443-93E9-3EF8371697B5}" type="presOf" srcId="{9E95359D-BD3A-BE4C-AF75-5CAFAAB3A5D0}" destId="{598FD057-8B9F-3C4C-8190-2ECA87414F30}" srcOrd="0" destOrd="0" presId="urn:microsoft.com/office/officeart/2005/8/layout/process1"/>
    <dgm:cxn modelId="{D191B00F-3781-9A49-B84E-4F526467EB41}" type="presOf" srcId="{8DD96952-90F2-3346-968B-941ECA21A047}" destId="{B7AD2E80-5AB8-8C4B-BEE9-5703DA0440D1}" srcOrd="0" destOrd="0" presId="urn:microsoft.com/office/officeart/2005/8/layout/process1"/>
    <dgm:cxn modelId="{8DEA13DE-8B66-204A-B314-AEBDF415296B}" type="presOf" srcId="{7C1037A4-8452-6341-8294-1F155D27B67C}" destId="{70A977A4-1478-ED4A-A945-C7A21CE1B503}" srcOrd="0" destOrd="0" presId="urn:microsoft.com/office/officeart/2005/8/layout/process1"/>
    <dgm:cxn modelId="{A36E9071-1631-8A49-8C57-B5D9545F2B25}" type="presOf" srcId="{47DF76C0-EFA2-C04F-B4DD-5FB7FEB96609}" destId="{3A6D1428-EE23-6A4F-9B30-3FF167D964FA}" srcOrd="0" destOrd="0" presId="urn:microsoft.com/office/officeart/2005/8/layout/process1"/>
    <dgm:cxn modelId="{432C73C6-1AFF-2B42-B65C-0C531B366CB9}" type="presOf" srcId="{47DF76C0-EFA2-C04F-B4DD-5FB7FEB96609}" destId="{4DA59361-A018-E542-B4CA-8874B592D1ED}" srcOrd="1" destOrd="0" presId="urn:microsoft.com/office/officeart/2005/8/layout/process1"/>
    <dgm:cxn modelId="{AC179196-F0A3-0E4F-9385-BA142C536024}" type="presOf" srcId="{5EDA24D0-0416-024E-8D75-89E45184975F}" destId="{D85A1752-ECE2-7248-A527-944A309C4817}" srcOrd="0" destOrd="0" presId="urn:microsoft.com/office/officeart/2005/8/layout/process1"/>
    <dgm:cxn modelId="{D8A6778B-D309-7643-A314-50A5CCCFEC83}" type="presOf" srcId="{EBDC352F-3058-F843-891E-DB2A64ECC69F}" destId="{7A60E760-0616-8646-BF36-058844127562}" srcOrd="0" destOrd="0" presId="urn:microsoft.com/office/officeart/2005/8/layout/process1"/>
    <dgm:cxn modelId="{59590655-8337-C441-9F21-AE38A2510D46}" type="presParOf" srcId="{7A60E760-0616-8646-BF36-058844127562}" destId="{E7FFEA1F-4E8F-1242-8102-9CA613DFEF85}" srcOrd="0" destOrd="0" presId="urn:microsoft.com/office/officeart/2005/8/layout/process1"/>
    <dgm:cxn modelId="{D84E7F2B-A3AA-5C4A-8E0C-470EBDEEA5E3}" type="presParOf" srcId="{7A60E760-0616-8646-BF36-058844127562}" destId="{CED959F9-25CF-3044-B96D-DDA2E3B3A7D9}" srcOrd="1" destOrd="0" presId="urn:microsoft.com/office/officeart/2005/8/layout/process1"/>
    <dgm:cxn modelId="{6D0A0508-5E95-634B-BB33-4AF6D200927A}" type="presParOf" srcId="{CED959F9-25CF-3044-B96D-DDA2E3B3A7D9}" destId="{A1D2B931-BF02-AC4D-B0C8-F38042BDAE58}" srcOrd="0" destOrd="0" presId="urn:microsoft.com/office/officeart/2005/8/layout/process1"/>
    <dgm:cxn modelId="{57AD579A-9708-4242-AB5B-0D6DC95DE93B}" type="presParOf" srcId="{7A60E760-0616-8646-BF36-058844127562}" destId="{70A977A4-1478-ED4A-A945-C7A21CE1B503}" srcOrd="2" destOrd="0" presId="urn:microsoft.com/office/officeart/2005/8/layout/process1"/>
    <dgm:cxn modelId="{E2C33078-7CD8-EF46-8AE1-74E3DF1F3565}" type="presParOf" srcId="{7A60E760-0616-8646-BF36-058844127562}" destId="{3A6D1428-EE23-6A4F-9B30-3FF167D964FA}" srcOrd="3" destOrd="0" presId="urn:microsoft.com/office/officeart/2005/8/layout/process1"/>
    <dgm:cxn modelId="{E34B2A4F-D50E-CB42-AF9F-DE51D9E52822}" type="presParOf" srcId="{3A6D1428-EE23-6A4F-9B30-3FF167D964FA}" destId="{4DA59361-A018-E542-B4CA-8874B592D1ED}" srcOrd="0" destOrd="0" presId="urn:microsoft.com/office/officeart/2005/8/layout/process1"/>
    <dgm:cxn modelId="{2D8CD108-A9D7-C34B-AB69-584EF41928EB}" type="presParOf" srcId="{7A60E760-0616-8646-BF36-058844127562}" destId="{B7AD2E80-5AB8-8C4B-BEE9-5703DA0440D1}" srcOrd="4" destOrd="0" presId="urn:microsoft.com/office/officeart/2005/8/layout/process1"/>
    <dgm:cxn modelId="{9DB3CC33-F0B1-F342-B042-285DD0F7B016}" type="presParOf" srcId="{7A60E760-0616-8646-BF36-058844127562}" destId="{07549E7B-5881-324D-A442-1A4F8616054E}" srcOrd="5" destOrd="0" presId="urn:microsoft.com/office/officeart/2005/8/layout/process1"/>
    <dgm:cxn modelId="{21DBF909-EE75-D647-9F17-D751404EFB20}" type="presParOf" srcId="{07549E7B-5881-324D-A442-1A4F8616054E}" destId="{6E1E12E8-C4B8-7141-8F75-2CACC912AC64}" srcOrd="0" destOrd="0" presId="urn:microsoft.com/office/officeart/2005/8/layout/process1"/>
    <dgm:cxn modelId="{A2031E82-33E1-6844-BA3A-C481B5EE5E35}" type="presParOf" srcId="{7A60E760-0616-8646-BF36-058844127562}" destId="{598FD057-8B9F-3C4C-8190-2ECA87414F30}" srcOrd="6" destOrd="0" presId="urn:microsoft.com/office/officeart/2005/8/layout/process1"/>
    <dgm:cxn modelId="{CC707EEE-7584-0249-A37A-A7BBA42F2A84}" type="presParOf" srcId="{7A60E760-0616-8646-BF36-058844127562}" destId="{D85A1752-ECE2-7248-A527-944A309C4817}" srcOrd="7" destOrd="0" presId="urn:microsoft.com/office/officeart/2005/8/layout/process1"/>
    <dgm:cxn modelId="{08AB440C-8A15-7D40-B120-848B194E0DE4}" type="presParOf" srcId="{D85A1752-ECE2-7248-A527-944A309C4817}" destId="{9220197E-31E2-814D-ADC7-6A5AC8A42068}" srcOrd="0" destOrd="0" presId="urn:microsoft.com/office/officeart/2005/8/layout/process1"/>
    <dgm:cxn modelId="{7ABE9724-F1B4-DE4F-B655-7C528F4EAD4F}" type="presParOf" srcId="{7A60E760-0616-8646-BF36-058844127562}" destId="{D32B9983-F63A-E84E-9702-FF1F940AB0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DC352F-3058-F843-891E-DB2A64ECC69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B65289F-CCC2-9B4E-8661-F5FF48C5DB54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06A9F7E-4624-4C48-BE85-658FB451CC64}" type="par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C866DA7-3077-CC47-A4BC-479C35EFAF81}" type="sib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C1037A4-8452-6341-8294-1F155D27B67C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948A944-9F73-254F-9261-DD5CDABC8EE8}" type="par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7DF76C0-EFA2-C04F-B4DD-5FB7FEB96609}" type="sib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DD96952-90F2-3346-968B-941ECA21A047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8680C55-A19C-0C43-AF6A-0783431D267E}" type="par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B186C4-977A-094C-9BB8-0ADAD3A9DF7E}" type="sib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E95359D-BD3A-BE4C-AF75-5CAFAAB3A5D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40CA05-948F-6F40-8A09-3D6A9F2463F6}" type="par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EDA24D0-0416-024E-8D75-89E45184975F}" type="sib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B601E70-D641-BD40-BF5B-547F2D77AB2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D819B49-2035-DA46-BD0F-EBF8848731CB}" type="par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0BA41E9-A1B4-2A40-B1D3-ED6B64381A2D}" type="sib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A60E760-0616-8646-BF36-058844127562}" type="pres">
      <dgm:prSet presAssocID="{EBDC352F-3058-F843-891E-DB2A64ECC69F}" presName="Name0" presStyleCnt="0">
        <dgm:presLayoutVars>
          <dgm:dir/>
          <dgm:resizeHandles val="exact"/>
        </dgm:presLayoutVars>
      </dgm:prSet>
      <dgm:spPr/>
    </dgm:pt>
    <dgm:pt modelId="{E7FFEA1F-4E8F-1242-8102-9CA613DFEF85}" type="pres">
      <dgm:prSet presAssocID="{5B65289F-CCC2-9B4E-8661-F5FF48C5DB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959F9-25CF-3044-B96D-DDA2E3B3A7D9}" type="pres">
      <dgm:prSet presAssocID="{4C866DA7-3077-CC47-A4BC-479C35EFAF8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1D2B931-BF02-AC4D-B0C8-F38042BDAE58}" type="pres">
      <dgm:prSet presAssocID="{4C866DA7-3077-CC47-A4BC-479C35EFAF81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70A977A4-1478-ED4A-A945-C7A21CE1B503}" type="pres">
      <dgm:prSet presAssocID="{7C1037A4-8452-6341-8294-1F155D27B6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D1428-EE23-6A4F-9B30-3FF167D964FA}" type="pres">
      <dgm:prSet presAssocID="{47DF76C0-EFA2-C04F-B4DD-5FB7FEB966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DA59361-A018-E542-B4CA-8874B592D1ED}" type="pres">
      <dgm:prSet presAssocID="{47DF76C0-EFA2-C04F-B4DD-5FB7FEB966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7AD2E80-5AB8-8C4B-BEE9-5703DA0440D1}" type="pres">
      <dgm:prSet presAssocID="{8DD96952-90F2-3346-968B-941ECA21A0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9E7B-5881-324D-A442-1A4F8616054E}" type="pres">
      <dgm:prSet presAssocID="{BEB186C4-977A-094C-9BB8-0ADAD3A9DF7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E1E12E8-C4B8-7141-8F75-2CACC912AC64}" type="pres">
      <dgm:prSet presAssocID="{BEB186C4-977A-094C-9BB8-0ADAD3A9DF7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98FD057-8B9F-3C4C-8190-2ECA87414F30}" type="pres">
      <dgm:prSet presAssocID="{9E95359D-BD3A-BE4C-AF75-5CAFAAB3A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A1752-ECE2-7248-A527-944A309C4817}" type="pres">
      <dgm:prSet presAssocID="{5EDA24D0-0416-024E-8D75-89E45184975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220197E-31E2-814D-ADC7-6A5AC8A42068}" type="pres">
      <dgm:prSet presAssocID="{5EDA24D0-0416-024E-8D75-89E45184975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2B9983-F63A-E84E-9702-FF1F940AB04D}" type="pres">
      <dgm:prSet presAssocID="{5B601E70-D641-BD40-BF5B-547F2D77AB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2432B9-86A1-0849-828E-C27B70C5A415}" type="presOf" srcId="{47DF76C0-EFA2-C04F-B4DD-5FB7FEB96609}" destId="{3A6D1428-EE23-6A4F-9B30-3FF167D964FA}" srcOrd="0" destOrd="0" presId="urn:microsoft.com/office/officeart/2005/8/layout/process1"/>
    <dgm:cxn modelId="{A9E99C37-1B78-9A4A-8FAE-814035964009}" type="presOf" srcId="{47DF76C0-EFA2-C04F-B4DD-5FB7FEB96609}" destId="{4DA59361-A018-E542-B4CA-8874B592D1ED}" srcOrd="1" destOrd="0" presId="urn:microsoft.com/office/officeart/2005/8/layout/process1"/>
    <dgm:cxn modelId="{C3232390-898D-104C-9D96-7B69FEDF5FEB}" type="presOf" srcId="{BEB186C4-977A-094C-9BB8-0ADAD3A9DF7E}" destId="{07549E7B-5881-324D-A442-1A4F8616054E}" srcOrd="0" destOrd="0" presId="urn:microsoft.com/office/officeart/2005/8/layout/process1"/>
    <dgm:cxn modelId="{E2DF9F66-2ED9-D64D-94B4-38AE3E895930}" type="presOf" srcId="{5EDA24D0-0416-024E-8D75-89E45184975F}" destId="{9220197E-31E2-814D-ADC7-6A5AC8A42068}" srcOrd="1" destOrd="0" presId="urn:microsoft.com/office/officeart/2005/8/layout/process1"/>
    <dgm:cxn modelId="{BAF51104-02F2-AC46-BD20-9A8FBA5A0D00}" type="presOf" srcId="{5B65289F-CCC2-9B4E-8661-F5FF48C5DB54}" destId="{E7FFEA1F-4E8F-1242-8102-9CA613DFEF85}" srcOrd="0" destOrd="0" presId="urn:microsoft.com/office/officeart/2005/8/layout/process1"/>
    <dgm:cxn modelId="{ADFC47CC-E0C9-C044-BB9D-8428CC98766C}" type="presOf" srcId="{BEB186C4-977A-094C-9BB8-0ADAD3A9DF7E}" destId="{6E1E12E8-C4B8-7141-8F75-2CACC912AC64}" srcOrd="1" destOrd="0" presId="urn:microsoft.com/office/officeart/2005/8/layout/process1"/>
    <dgm:cxn modelId="{59C7F3C2-886F-E548-8013-C671DC92D846}" srcId="{EBDC352F-3058-F843-891E-DB2A64ECC69F}" destId="{7C1037A4-8452-6341-8294-1F155D27B67C}" srcOrd="1" destOrd="0" parTransId="{2948A944-9F73-254F-9261-DD5CDABC8EE8}" sibTransId="{47DF76C0-EFA2-C04F-B4DD-5FB7FEB96609}"/>
    <dgm:cxn modelId="{176DA07C-F176-AA43-9C15-BF45E4F77C24}" type="presOf" srcId="{EBDC352F-3058-F843-891E-DB2A64ECC69F}" destId="{7A60E760-0616-8646-BF36-058844127562}" srcOrd="0" destOrd="0" presId="urn:microsoft.com/office/officeart/2005/8/layout/process1"/>
    <dgm:cxn modelId="{D267347B-7891-B244-9412-54BB629598BC}" type="presOf" srcId="{5B601E70-D641-BD40-BF5B-547F2D77AB21}" destId="{D32B9983-F63A-E84E-9702-FF1F940AB04D}" srcOrd="0" destOrd="0" presId="urn:microsoft.com/office/officeart/2005/8/layout/process1"/>
    <dgm:cxn modelId="{B0572377-8E4E-784B-A3A3-F8D09A8B1FAB}" srcId="{EBDC352F-3058-F843-891E-DB2A64ECC69F}" destId="{8DD96952-90F2-3346-968B-941ECA21A047}" srcOrd="2" destOrd="0" parTransId="{88680C55-A19C-0C43-AF6A-0783431D267E}" sibTransId="{BEB186C4-977A-094C-9BB8-0ADAD3A9DF7E}"/>
    <dgm:cxn modelId="{EE28B2DC-C0BF-DA47-AA7C-CA826C842181}" type="presOf" srcId="{4C866DA7-3077-CC47-A4BC-479C35EFAF81}" destId="{A1D2B931-BF02-AC4D-B0C8-F38042BDAE58}" srcOrd="1" destOrd="0" presId="urn:microsoft.com/office/officeart/2005/8/layout/process1"/>
    <dgm:cxn modelId="{8685CAF8-D260-1F4A-8D37-0A9C008E7370}" type="presOf" srcId="{5EDA24D0-0416-024E-8D75-89E45184975F}" destId="{D85A1752-ECE2-7248-A527-944A309C4817}" srcOrd="0" destOrd="0" presId="urn:microsoft.com/office/officeart/2005/8/layout/process1"/>
    <dgm:cxn modelId="{6B638450-D1AC-5F42-9328-17B081783592}" srcId="{EBDC352F-3058-F843-891E-DB2A64ECC69F}" destId="{9E95359D-BD3A-BE4C-AF75-5CAFAAB3A5D0}" srcOrd="3" destOrd="0" parTransId="{6D40CA05-948F-6F40-8A09-3D6A9F2463F6}" sibTransId="{5EDA24D0-0416-024E-8D75-89E45184975F}"/>
    <dgm:cxn modelId="{FE74DFD0-E279-6646-A978-165C14A03388}" type="presOf" srcId="{4C866DA7-3077-CC47-A4BC-479C35EFAF81}" destId="{CED959F9-25CF-3044-B96D-DDA2E3B3A7D9}" srcOrd="0" destOrd="0" presId="urn:microsoft.com/office/officeart/2005/8/layout/process1"/>
    <dgm:cxn modelId="{3D13A948-6617-F145-92A3-1593CF9B735C}" type="presOf" srcId="{7C1037A4-8452-6341-8294-1F155D27B67C}" destId="{70A977A4-1478-ED4A-A945-C7A21CE1B503}" srcOrd="0" destOrd="0" presId="urn:microsoft.com/office/officeart/2005/8/layout/process1"/>
    <dgm:cxn modelId="{8BB75A44-E7EE-BC4C-A6AB-EAA361D59D3D}" srcId="{EBDC352F-3058-F843-891E-DB2A64ECC69F}" destId="{5B65289F-CCC2-9B4E-8661-F5FF48C5DB54}" srcOrd="0" destOrd="0" parTransId="{306A9F7E-4624-4C48-BE85-658FB451CC64}" sibTransId="{4C866DA7-3077-CC47-A4BC-479C35EFAF81}"/>
    <dgm:cxn modelId="{9A3EC76D-E40B-8F4A-9A95-2CB5007D4F5C}" srcId="{EBDC352F-3058-F843-891E-DB2A64ECC69F}" destId="{5B601E70-D641-BD40-BF5B-547F2D77AB21}" srcOrd="4" destOrd="0" parTransId="{0D819B49-2035-DA46-BD0F-EBF8848731CB}" sibTransId="{70BA41E9-A1B4-2A40-B1D3-ED6B64381A2D}"/>
    <dgm:cxn modelId="{7DC06AFF-D12D-6441-8070-DC861FC9E14F}" type="presOf" srcId="{8DD96952-90F2-3346-968B-941ECA21A047}" destId="{B7AD2E80-5AB8-8C4B-BEE9-5703DA0440D1}" srcOrd="0" destOrd="0" presId="urn:microsoft.com/office/officeart/2005/8/layout/process1"/>
    <dgm:cxn modelId="{1A12D827-DBDB-F34B-9F23-0FC7F2DF82B6}" type="presOf" srcId="{9E95359D-BD3A-BE4C-AF75-5CAFAAB3A5D0}" destId="{598FD057-8B9F-3C4C-8190-2ECA87414F30}" srcOrd="0" destOrd="0" presId="urn:microsoft.com/office/officeart/2005/8/layout/process1"/>
    <dgm:cxn modelId="{A7FB9E60-38D0-AC47-ADD7-5D03E9AEC821}" type="presParOf" srcId="{7A60E760-0616-8646-BF36-058844127562}" destId="{E7FFEA1F-4E8F-1242-8102-9CA613DFEF85}" srcOrd="0" destOrd="0" presId="urn:microsoft.com/office/officeart/2005/8/layout/process1"/>
    <dgm:cxn modelId="{FD6D60FC-F14C-6647-87C8-3C79E30F2722}" type="presParOf" srcId="{7A60E760-0616-8646-BF36-058844127562}" destId="{CED959F9-25CF-3044-B96D-DDA2E3B3A7D9}" srcOrd="1" destOrd="0" presId="urn:microsoft.com/office/officeart/2005/8/layout/process1"/>
    <dgm:cxn modelId="{9DA35739-DCA0-404F-A3AD-5139ACE33065}" type="presParOf" srcId="{CED959F9-25CF-3044-B96D-DDA2E3B3A7D9}" destId="{A1D2B931-BF02-AC4D-B0C8-F38042BDAE58}" srcOrd="0" destOrd="0" presId="urn:microsoft.com/office/officeart/2005/8/layout/process1"/>
    <dgm:cxn modelId="{1A88627D-CE0B-2D4A-83A2-65AD211177FB}" type="presParOf" srcId="{7A60E760-0616-8646-BF36-058844127562}" destId="{70A977A4-1478-ED4A-A945-C7A21CE1B503}" srcOrd="2" destOrd="0" presId="urn:microsoft.com/office/officeart/2005/8/layout/process1"/>
    <dgm:cxn modelId="{D8132098-3EB8-494C-B7CA-0DD7E3DC8317}" type="presParOf" srcId="{7A60E760-0616-8646-BF36-058844127562}" destId="{3A6D1428-EE23-6A4F-9B30-3FF167D964FA}" srcOrd="3" destOrd="0" presId="urn:microsoft.com/office/officeart/2005/8/layout/process1"/>
    <dgm:cxn modelId="{3FEC4180-4B75-934B-852C-572C264F7730}" type="presParOf" srcId="{3A6D1428-EE23-6A4F-9B30-3FF167D964FA}" destId="{4DA59361-A018-E542-B4CA-8874B592D1ED}" srcOrd="0" destOrd="0" presId="urn:microsoft.com/office/officeart/2005/8/layout/process1"/>
    <dgm:cxn modelId="{4355D054-369A-8148-81DF-56B264B1EF08}" type="presParOf" srcId="{7A60E760-0616-8646-BF36-058844127562}" destId="{B7AD2E80-5AB8-8C4B-BEE9-5703DA0440D1}" srcOrd="4" destOrd="0" presId="urn:microsoft.com/office/officeart/2005/8/layout/process1"/>
    <dgm:cxn modelId="{E95DA93C-7413-3041-AA48-09727494C708}" type="presParOf" srcId="{7A60E760-0616-8646-BF36-058844127562}" destId="{07549E7B-5881-324D-A442-1A4F8616054E}" srcOrd="5" destOrd="0" presId="urn:microsoft.com/office/officeart/2005/8/layout/process1"/>
    <dgm:cxn modelId="{272A0F6E-FB3A-734F-91D1-F1DB298830A5}" type="presParOf" srcId="{07549E7B-5881-324D-A442-1A4F8616054E}" destId="{6E1E12E8-C4B8-7141-8F75-2CACC912AC64}" srcOrd="0" destOrd="0" presId="urn:microsoft.com/office/officeart/2005/8/layout/process1"/>
    <dgm:cxn modelId="{0C0CA358-5674-6644-9CE1-72C96CA0A414}" type="presParOf" srcId="{7A60E760-0616-8646-BF36-058844127562}" destId="{598FD057-8B9F-3C4C-8190-2ECA87414F30}" srcOrd="6" destOrd="0" presId="urn:microsoft.com/office/officeart/2005/8/layout/process1"/>
    <dgm:cxn modelId="{3A3ED38D-6E66-054A-AA14-38A7CEF03823}" type="presParOf" srcId="{7A60E760-0616-8646-BF36-058844127562}" destId="{D85A1752-ECE2-7248-A527-944A309C4817}" srcOrd="7" destOrd="0" presId="urn:microsoft.com/office/officeart/2005/8/layout/process1"/>
    <dgm:cxn modelId="{FF6D6376-33F5-FD4B-907D-A101DADC2ABE}" type="presParOf" srcId="{D85A1752-ECE2-7248-A527-944A309C4817}" destId="{9220197E-31E2-814D-ADC7-6A5AC8A42068}" srcOrd="0" destOrd="0" presId="urn:microsoft.com/office/officeart/2005/8/layout/process1"/>
    <dgm:cxn modelId="{4A650CA6-1423-FF4A-B246-8AE5C5799864}" type="presParOf" srcId="{7A60E760-0616-8646-BF36-058844127562}" destId="{D32B9983-F63A-E84E-9702-FF1F940AB0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E156-ECDC-D043-B531-5CDE1594A91E}">
      <dsp:nvSpPr>
        <dsp:cNvPr id="0" name=""/>
        <dsp:cNvSpPr/>
      </dsp:nvSpPr>
      <dsp:spPr>
        <a:xfrm rot="5400000">
          <a:off x="2966148" y="705541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E965-872E-B64F-9DEA-A2436FBAB1B6}">
      <dsp:nvSpPr>
        <dsp:cNvPr id="0" name=""/>
        <dsp:cNvSpPr/>
      </dsp:nvSpPr>
      <dsp:spPr>
        <a:xfrm>
          <a:off x="2803469" y="24885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课前预习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838795" y="60211"/>
        <a:ext cx="962999" cy="652870"/>
      </dsp:txXfrm>
    </dsp:sp>
    <dsp:sp modelId="{866D5C9D-4A87-CC42-999C-638906595092}">
      <dsp:nvSpPr>
        <dsp:cNvPr id="0" name=""/>
        <dsp:cNvSpPr/>
      </dsp:nvSpPr>
      <dsp:spPr>
        <a:xfrm>
          <a:off x="3837121" y="9388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了解基本概念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837121" y="93889"/>
        <a:ext cx="751779" cy="584782"/>
      </dsp:txXfrm>
    </dsp:sp>
    <dsp:sp modelId="{9522DB53-6CF7-2B4A-A776-49B1AEC1988C}">
      <dsp:nvSpPr>
        <dsp:cNvPr id="0" name=""/>
        <dsp:cNvSpPr/>
      </dsp:nvSpPr>
      <dsp:spPr>
        <a:xfrm rot="5400000">
          <a:off x="3823155" y="1518296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FBE61-C20B-F342-AA00-5AE1B214088A}">
      <dsp:nvSpPr>
        <dsp:cNvPr id="0" name=""/>
        <dsp:cNvSpPr/>
      </dsp:nvSpPr>
      <dsp:spPr>
        <a:xfrm>
          <a:off x="3660476" y="837640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任务定义与认领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695802" y="872966"/>
        <a:ext cx="962999" cy="652870"/>
      </dsp:txXfrm>
    </dsp:sp>
    <dsp:sp modelId="{AD505CB1-D964-ED46-8E6A-199E5C439622}">
      <dsp:nvSpPr>
        <dsp:cNvPr id="0" name=""/>
        <dsp:cNvSpPr/>
      </dsp:nvSpPr>
      <dsp:spPr>
        <a:xfrm>
          <a:off x="4694128" y="906644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了解目标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694128" y="906644"/>
        <a:ext cx="751779" cy="584782"/>
      </dsp:txXfrm>
    </dsp:sp>
    <dsp:sp modelId="{B817ADDC-0270-774C-8DD0-D60202D99132}">
      <dsp:nvSpPr>
        <dsp:cNvPr id="0" name=""/>
        <dsp:cNvSpPr/>
      </dsp:nvSpPr>
      <dsp:spPr>
        <a:xfrm rot="5400000">
          <a:off x="4680162" y="2331050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0AFF-FB5E-9745-9B52-2B7FD78E3730}">
      <dsp:nvSpPr>
        <dsp:cNvPr id="0" name=""/>
        <dsp:cNvSpPr/>
      </dsp:nvSpPr>
      <dsp:spPr>
        <a:xfrm>
          <a:off x="4517484" y="1650395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团队形成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552810" y="1685721"/>
        <a:ext cx="962999" cy="652870"/>
      </dsp:txXfrm>
    </dsp:sp>
    <dsp:sp modelId="{A527C511-6145-0245-8A63-A1923C35E43B}">
      <dsp:nvSpPr>
        <dsp:cNvPr id="0" name=""/>
        <dsp:cNvSpPr/>
      </dsp:nvSpPr>
      <dsp:spPr>
        <a:xfrm>
          <a:off x="5551135" y="171939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熟悉伙伴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551135" y="1719399"/>
        <a:ext cx="751779" cy="584782"/>
      </dsp:txXfrm>
    </dsp:sp>
    <dsp:sp modelId="{B6182D39-AEF1-4C45-8468-A5C06CC0FA20}">
      <dsp:nvSpPr>
        <dsp:cNvPr id="0" name=""/>
        <dsp:cNvSpPr/>
      </dsp:nvSpPr>
      <dsp:spPr>
        <a:xfrm rot="5400000">
          <a:off x="5537169" y="3143805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A866B-3435-1B43-AD54-66F902FD97A6}">
      <dsp:nvSpPr>
        <dsp:cNvPr id="0" name=""/>
        <dsp:cNvSpPr/>
      </dsp:nvSpPr>
      <dsp:spPr>
        <a:xfrm>
          <a:off x="5374491" y="2463149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任务执行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409817" y="2498475"/>
        <a:ext cx="962999" cy="652870"/>
      </dsp:txXfrm>
    </dsp:sp>
    <dsp:sp modelId="{681290E3-F51B-D546-BB54-1EC55DAF79BA}">
      <dsp:nvSpPr>
        <dsp:cNvPr id="0" name=""/>
        <dsp:cNvSpPr/>
      </dsp:nvSpPr>
      <dsp:spPr>
        <a:xfrm>
          <a:off x="6408143" y="2532154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学习知识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训练技能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408143" y="2532154"/>
        <a:ext cx="751779" cy="584782"/>
      </dsp:txXfrm>
    </dsp:sp>
    <dsp:sp modelId="{2528E7ED-A401-8D49-95A7-9139090084CF}">
      <dsp:nvSpPr>
        <dsp:cNvPr id="0" name=""/>
        <dsp:cNvSpPr/>
      </dsp:nvSpPr>
      <dsp:spPr>
        <a:xfrm>
          <a:off x="6231498" y="3275904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成果展示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266824" y="3311230"/>
        <a:ext cx="962999" cy="652870"/>
      </dsp:txXfrm>
    </dsp:sp>
    <dsp:sp modelId="{B5FB5108-FD3E-3D43-B257-33E3C1130CD4}">
      <dsp:nvSpPr>
        <dsp:cNvPr id="0" name=""/>
        <dsp:cNvSpPr/>
      </dsp:nvSpPr>
      <dsp:spPr>
        <a:xfrm>
          <a:off x="7265150" y="334490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265150" y="3344909"/>
        <a:ext cx="751779" cy="584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E156-ECDC-D043-B531-5CDE1594A91E}">
      <dsp:nvSpPr>
        <dsp:cNvPr id="0" name=""/>
        <dsp:cNvSpPr/>
      </dsp:nvSpPr>
      <dsp:spPr>
        <a:xfrm rot="5400000">
          <a:off x="2966148" y="705541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E965-872E-B64F-9DEA-A2436FBAB1B6}">
      <dsp:nvSpPr>
        <dsp:cNvPr id="0" name=""/>
        <dsp:cNvSpPr/>
      </dsp:nvSpPr>
      <dsp:spPr>
        <a:xfrm>
          <a:off x="2803469" y="24885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课前预习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838795" y="60211"/>
        <a:ext cx="962999" cy="652870"/>
      </dsp:txXfrm>
    </dsp:sp>
    <dsp:sp modelId="{866D5C9D-4A87-CC42-999C-638906595092}">
      <dsp:nvSpPr>
        <dsp:cNvPr id="0" name=""/>
        <dsp:cNvSpPr/>
      </dsp:nvSpPr>
      <dsp:spPr>
        <a:xfrm>
          <a:off x="3837121" y="9388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了解基本概念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837121" y="93889"/>
        <a:ext cx="751779" cy="584782"/>
      </dsp:txXfrm>
    </dsp:sp>
    <dsp:sp modelId="{9522DB53-6CF7-2B4A-A776-49B1AEC1988C}">
      <dsp:nvSpPr>
        <dsp:cNvPr id="0" name=""/>
        <dsp:cNvSpPr/>
      </dsp:nvSpPr>
      <dsp:spPr>
        <a:xfrm rot="5400000">
          <a:off x="3823155" y="1518296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FBE61-C20B-F342-AA00-5AE1B214088A}">
      <dsp:nvSpPr>
        <dsp:cNvPr id="0" name=""/>
        <dsp:cNvSpPr/>
      </dsp:nvSpPr>
      <dsp:spPr>
        <a:xfrm>
          <a:off x="3660476" y="837640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任务定义与认领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695802" y="872966"/>
        <a:ext cx="962999" cy="652870"/>
      </dsp:txXfrm>
    </dsp:sp>
    <dsp:sp modelId="{AD505CB1-D964-ED46-8E6A-199E5C439622}">
      <dsp:nvSpPr>
        <dsp:cNvPr id="0" name=""/>
        <dsp:cNvSpPr/>
      </dsp:nvSpPr>
      <dsp:spPr>
        <a:xfrm>
          <a:off x="4694128" y="906644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了解目标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694128" y="906644"/>
        <a:ext cx="751779" cy="584782"/>
      </dsp:txXfrm>
    </dsp:sp>
    <dsp:sp modelId="{B817ADDC-0270-774C-8DD0-D60202D99132}">
      <dsp:nvSpPr>
        <dsp:cNvPr id="0" name=""/>
        <dsp:cNvSpPr/>
      </dsp:nvSpPr>
      <dsp:spPr>
        <a:xfrm rot="5400000">
          <a:off x="4680162" y="2331050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0AFF-FB5E-9745-9B52-2B7FD78E3730}">
      <dsp:nvSpPr>
        <dsp:cNvPr id="0" name=""/>
        <dsp:cNvSpPr/>
      </dsp:nvSpPr>
      <dsp:spPr>
        <a:xfrm>
          <a:off x="4517484" y="1650395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团队形成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552810" y="1685721"/>
        <a:ext cx="962999" cy="652870"/>
      </dsp:txXfrm>
    </dsp:sp>
    <dsp:sp modelId="{A527C511-6145-0245-8A63-A1923C35E43B}">
      <dsp:nvSpPr>
        <dsp:cNvPr id="0" name=""/>
        <dsp:cNvSpPr/>
      </dsp:nvSpPr>
      <dsp:spPr>
        <a:xfrm>
          <a:off x="5551135" y="171939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熟悉伙伴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551135" y="1719399"/>
        <a:ext cx="751779" cy="584782"/>
      </dsp:txXfrm>
    </dsp:sp>
    <dsp:sp modelId="{B6182D39-AEF1-4C45-8468-A5C06CC0FA20}">
      <dsp:nvSpPr>
        <dsp:cNvPr id="0" name=""/>
        <dsp:cNvSpPr/>
      </dsp:nvSpPr>
      <dsp:spPr>
        <a:xfrm rot="5400000">
          <a:off x="5537169" y="3143805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A866B-3435-1B43-AD54-66F902FD97A6}">
      <dsp:nvSpPr>
        <dsp:cNvPr id="0" name=""/>
        <dsp:cNvSpPr/>
      </dsp:nvSpPr>
      <dsp:spPr>
        <a:xfrm>
          <a:off x="5374491" y="2463149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任务执行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409817" y="2498475"/>
        <a:ext cx="962999" cy="652870"/>
      </dsp:txXfrm>
    </dsp:sp>
    <dsp:sp modelId="{681290E3-F51B-D546-BB54-1EC55DAF79BA}">
      <dsp:nvSpPr>
        <dsp:cNvPr id="0" name=""/>
        <dsp:cNvSpPr/>
      </dsp:nvSpPr>
      <dsp:spPr>
        <a:xfrm>
          <a:off x="6408143" y="2532154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学习知识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训练技能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408143" y="2532154"/>
        <a:ext cx="751779" cy="584782"/>
      </dsp:txXfrm>
    </dsp:sp>
    <dsp:sp modelId="{2528E7ED-A401-8D49-95A7-9139090084CF}">
      <dsp:nvSpPr>
        <dsp:cNvPr id="0" name=""/>
        <dsp:cNvSpPr/>
      </dsp:nvSpPr>
      <dsp:spPr>
        <a:xfrm>
          <a:off x="6231498" y="3275904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成果展示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266824" y="3311230"/>
        <a:ext cx="962999" cy="652870"/>
      </dsp:txXfrm>
    </dsp:sp>
    <dsp:sp modelId="{B5FB5108-FD3E-3D43-B257-33E3C1130CD4}">
      <dsp:nvSpPr>
        <dsp:cNvPr id="0" name=""/>
        <dsp:cNvSpPr/>
      </dsp:nvSpPr>
      <dsp:spPr>
        <a:xfrm>
          <a:off x="7265150" y="334490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265150" y="3344909"/>
        <a:ext cx="751779" cy="5847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E156-ECDC-D043-B531-5CDE1594A91E}">
      <dsp:nvSpPr>
        <dsp:cNvPr id="0" name=""/>
        <dsp:cNvSpPr/>
      </dsp:nvSpPr>
      <dsp:spPr>
        <a:xfrm rot="5400000">
          <a:off x="2966148" y="705541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E965-872E-B64F-9DEA-A2436FBAB1B6}">
      <dsp:nvSpPr>
        <dsp:cNvPr id="0" name=""/>
        <dsp:cNvSpPr/>
      </dsp:nvSpPr>
      <dsp:spPr>
        <a:xfrm>
          <a:off x="2803469" y="24885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课前预习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838795" y="60211"/>
        <a:ext cx="962999" cy="652870"/>
      </dsp:txXfrm>
    </dsp:sp>
    <dsp:sp modelId="{866D5C9D-4A87-CC42-999C-638906595092}">
      <dsp:nvSpPr>
        <dsp:cNvPr id="0" name=""/>
        <dsp:cNvSpPr/>
      </dsp:nvSpPr>
      <dsp:spPr>
        <a:xfrm>
          <a:off x="3837121" y="9388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了解基本概念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837121" y="93889"/>
        <a:ext cx="751779" cy="584782"/>
      </dsp:txXfrm>
    </dsp:sp>
    <dsp:sp modelId="{9522DB53-6CF7-2B4A-A776-49B1AEC1988C}">
      <dsp:nvSpPr>
        <dsp:cNvPr id="0" name=""/>
        <dsp:cNvSpPr/>
      </dsp:nvSpPr>
      <dsp:spPr>
        <a:xfrm rot="5400000">
          <a:off x="3823155" y="1518296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FBE61-C20B-F342-AA00-5AE1B214088A}">
      <dsp:nvSpPr>
        <dsp:cNvPr id="0" name=""/>
        <dsp:cNvSpPr/>
      </dsp:nvSpPr>
      <dsp:spPr>
        <a:xfrm>
          <a:off x="3660476" y="837640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任务定义与认领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695802" y="872966"/>
        <a:ext cx="962999" cy="652870"/>
      </dsp:txXfrm>
    </dsp:sp>
    <dsp:sp modelId="{AD505CB1-D964-ED46-8E6A-199E5C439622}">
      <dsp:nvSpPr>
        <dsp:cNvPr id="0" name=""/>
        <dsp:cNvSpPr/>
      </dsp:nvSpPr>
      <dsp:spPr>
        <a:xfrm>
          <a:off x="4694128" y="906644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了解目标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694128" y="906644"/>
        <a:ext cx="751779" cy="584782"/>
      </dsp:txXfrm>
    </dsp:sp>
    <dsp:sp modelId="{B817ADDC-0270-774C-8DD0-D60202D99132}">
      <dsp:nvSpPr>
        <dsp:cNvPr id="0" name=""/>
        <dsp:cNvSpPr/>
      </dsp:nvSpPr>
      <dsp:spPr>
        <a:xfrm rot="5400000">
          <a:off x="4680162" y="2331050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0AFF-FB5E-9745-9B52-2B7FD78E3730}">
      <dsp:nvSpPr>
        <dsp:cNvPr id="0" name=""/>
        <dsp:cNvSpPr/>
      </dsp:nvSpPr>
      <dsp:spPr>
        <a:xfrm>
          <a:off x="4517484" y="1650395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团队形成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552810" y="1685721"/>
        <a:ext cx="962999" cy="652870"/>
      </dsp:txXfrm>
    </dsp:sp>
    <dsp:sp modelId="{A527C511-6145-0245-8A63-A1923C35E43B}">
      <dsp:nvSpPr>
        <dsp:cNvPr id="0" name=""/>
        <dsp:cNvSpPr/>
      </dsp:nvSpPr>
      <dsp:spPr>
        <a:xfrm>
          <a:off x="5551135" y="171939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熟悉伙伴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551135" y="1719399"/>
        <a:ext cx="751779" cy="584782"/>
      </dsp:txXfrm>
    </dsp:sp>
    <dsp:sp modelId="{B6182D39-AEF1-4C45-8468-A5C06CC0FA20}">
      <dsp:nvSpPr>
        <dsp:cNvPr id="0" name=""/>
        <dsp:cNvSpPr/>
      </dsp:nvSpPr>
      <dsp:spPr>
        <a:xfrm rot="5400000">
          <a:off x="5537169" y="3143805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A866B-3435-1B43-AD54-66F902FD97A6}">
      <dsp:nvSpPr>
        <dsp:cNvPr id="0" name=""/>
        <dsp:cNvSpPr/>
      </dsp:nvSpPr>
      <dsp:spPr>
        <a:xfrm>
          <a:off x="5374491" y="2463149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任务执行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409817" y="2498475"/>
        <a:ext cx="962999" cy="652870"/>
      </dsp:txXfrm>
    </dsp:sp>
    <dsp:sp modelId="{681290E3-F51B-D546-BB54-1EC55DAF79BA}">
      <dsp:nvSpPr>
        <dsp:cNvPr id="0" name=""/>
        <dsp:cNvSpPr/>
      </dsp:nvSpPr>
      <dsp:spPr>
        <a:xfrm>
          <a:off x="6408143" y="2532154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学习知识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训练技能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408143" y="2532154"/>
        <a:ext cx="751779" cy="584782"/>
      </dsp:txXfrm>
    </dsp:sp>
    <dsp:sp modelId="{2528E7ED-A401-8D49-95A7-9139090084CF}">
      <dsp:nvSpPr>
        <dsp:cNvPr id="0" name=""/>
        <dsp:cNvSpPr/>
      </dsp:nvSpPr>
      <dsp:spPr>
        <a:xfrm>
          <a:off x="6231498" y="3275904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成果展示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266824" y="3311230"/>
        <a:ext cx="962999" cy="652870"/>
      </dsp:txXfrm>
    </dsp:sp>
    <dsp:sp modelId="{B5FB5108-FD3E-3D43-B257-33E3C1130CD4}">
      <dsp:nvSpPr>
        <dsp:cNvPr id="0" name=""/>
        <dsp:cNvSpPr/>
      </dsp:nvSpPr>
      <dsp:spPr>
        <a:xfrm>
          <a:off x="7265150" y="334490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265150" y="3344909"/>
        <a:ext cx="751779" cy="584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FEA1F-4E8F-1242-8102-9CA613DFEF85}">
      <dsp:nvSpPr>
        <dsp:cNvPr id="0" name=""/>
        <dsp:cNvSpPr/>
      </dsp:nvSpPr>
      <dsp:spPr>
        <a:xfrm>
          <a:off x="3968" y="1177510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589" y="1199131"/>
        <a:ext cx="1187070" cy="694945"/>
      </dsp:txXfrm>
    </dsp:sp>
    <dsp:sp modelId="{CED959F9-25CF-3044-B96D-DDA2E3B3A7D9}">
      <dsp:nvSpPr>
        <dsp:cNvPr id="0" name=""/>
        <dsp:cNvSpPr/>
      </dsp:nvSpPr>
      <dsp:spPr>
        <a:xfrm>
          <a:off x="1357312" y="1394045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57312" y="1455068"/>
        <a:ext cx="182578" cy="183071"/>
      </dsp:txXfrm>
    </dsp:sp>
    <dsp:sp modelId="{70A977A4-1478-ED4A-A945-C7A21CE1B503}">
      <dsp:nvSpPr>
        <dsp:cNvPr id="0" name=""/>
        <dsp:cNvSpPr/>
      </dsp:nvSpPr>
      <dsp:spPr>
        <a:xfrm>
          <a:off x="1726406" y="1177510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48027" y="1199131"/>
        <a:ext cx="1187070" cy="694945"/>
      </dsp:txXfrm>
    </dsp:sp>
    <dsp:sp modelId="{3A6D1428-EE23-6A4F-9B30-3FF167D964FA}">
      <dsp:nvSpPr>
        <dsp:cNvPr id="0" name=""/>
        <dsp:cNvSpPr/>
      </dsp:nvSpPr>
      <dsp:spPr>
        <a:xfrm>
          <a:off x="3079750" y="1394045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79750" y="1455068"/>
        <a:ext cx="182578" cy="183071"/>
      </dsp:txXfrm>
    </dsp:sp>
    <dsp:sp modelId="{B7AD2E80-5AB8-8C4B-BEE9-5703DA0440D1}">
      <dsp:nvSpPr>
        <dsp:cNvPr id="0" name=""/>
        <dsp:cNvSpPr/>
      </dsp:nvSpPr>
      <dsp:spPr>
        <a:xfrm>
          <a:off x="3448843" y="1177510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470464" y="1199131"/>
        <a:ext cx="1187070" cy="694945"/>
      </dsp:txXfrm>
    </dsp:sp>
    <dsp:sp modelId="{07549E7B-5881-324D-A442-1A4F8616054E}">
      <dsp:nvSpPr>
        <dsp:cNvPr id="0" name=""/>
        <dsp:cNvSpPr/>
      </dsp:nvSpPr>
      <dsp:spPr>
        <a:xfrm>
          <a:off x="4802187" y="1394045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802187" y="1455068"/>
        <a:ext cx="182578" cy="183071"/>
      </dsp:txXfrm>
    </dsp:sp>
    <dsp:sp modelId="{598FD057-8B9F-3C4C-8190-2ECA87414F30}">
      <dsp:nvSpPr>
        <dsp:cNvPr id="0" name=""/>
        <dsp:cNvSpPr/>
      </dsp:nvSpPr>
      <dsp:spPr>
        <a:xfrm>
          <a:off x="5171281" y="1177510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192902" y="1199131"/>
        <a:ext cx="1187070" cy="694945"/>
      </dsp:txXfrm>
    </dsp:sp>
    <dsp:sp modelId="{D85A1752-ECE2-7248-A527-944A309C4817}">
      <dsp:nvSpPr>
        <dsp:cNvPr id="0" name=""/>
        <dsp:cNvSpPr/>
      </dsp:nvSpPr>
      <dsp:spPr>
        <a:xfrm>
          <a:off x="6524624" y="1394045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24624" y="1455068"/>
        <a:ext cx="182578" cy="183071"/>
      </dsp:txXfrm>
    </dsp:sp>
    <dsp:sp modelId="{D32B9983-F63A-E84E-9702-FF1F940AB04D}">
      <dsp:nvSpPr>
        <dsp:cNvPr id="0" name=""/>
        <dsp:cNvSpPr/>
      </dsp:nvSpPr>
      <dsp:spPr>
        <a:xfrm>
          <a:off x="6893718" y="1177510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915339" y="1199131"/>
        <a:ext cx="1187070" cy="6949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FEA1F-4E8F-1242-8102-9CA613DFEF85}">
      <dsp:nvSpPr>
        <dsp:cNvPr id="0" name=""/>
        <dsp:cNvSpPr/>
      </dsp:nvSpPr>
      <dsp:spPr>
        <a:xfrm>
          <a:off x="3968" y="112147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589" y="133768"/>
        <a:ext cx="1187070" cy="694945"/>
      </dsp:txXfrm>
    </dsp:sp>
    <dsp:sp modelId="{CED959F9-25CF-3044-B96D-DDA2E3B3A7D9}">
      <dsp:nvSpPr>
        <dsp:cNvPr id="0" name=""/>
        <dsp:cNvSpPr/>
      </dsp:nvSpPr>
      <dsp:spPr>
        <a:xfrm>
          <a:off x="1357312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57312" y="389705"/>
        <a:ext cx="182578" cy="183071"/>
      </dsp:txXfrm>
    </dsp:sp>
    <dsp:sp modelId="{70A977A4-1478-ED4A-A945-C7A21CE1B503}">
      <dsp:nvSpPr>
        <dsp:cNvPr id="0" name=""/>
        <dsp:cNvSpPr/>
      </dsp:nvSpPr>
      <dsp:spPr>
        <a:xfrm>
          <a:off x="1726406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48027" y="133768"/>
        <a:ext cx="1187070" cy="694945"/>
      </dsp:txXfrm>
    </dsp:sp>
    <dsp:sp modelId="{3A6D1428-EE23-6A4F-9B30-3FF167D964FA}">
      <dsp:nvSpPr>
        <dsp:cNvPr id="0" name=""/>
        <dsp:cNvSpPr/>
      </dsp:nvSpPr>
      <dsp:spPr>
        <a:xfrm>
          <a:off x="3079750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79750" y="389705"/>
        <a:ext cx="182578" cy="183071"/>
      </dsp:txXfrm>
    </dsp:sp>
    <dsp:sp modelId="{B7AD2E80-5AB8-8C4B-BEE9-5703DA0440D1}">
      <dsp:nvSpPr>
        <dsp:cNvPr id="0" name=""/>
        <dsp:cNvSpPr/>
      </dsp:nvSpPr>
      <dsp:spPr>
        <a:xfrm>
          <a:off x="3448843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470464" y="133768"/>
        <a:ext cx="1187070" cy="694945"/>
      </dsp:txXfrm>
    </dsp:sp>
    <dsp:sp modelId="{07549E7B-5881-324D-A442-1A4F8616054E}">
      <dsp:nvSpPr>
        <dsp:cNvPr id="0" name=""/>
        <dsp:cNvSpPr/>
      </dsp:nvSpPr>
      <dsp:spPr>
        <a:xfrm>
          <a:off x="4802187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802187" y="389705"/>
        <a:ext cx="182578" cy="183071"/>
      </dsp:txXfrm>
    </dsp:sp>
    <dsp:sp modelId="{598FD057-8B9F-3C4C-8190-2ECA87414F30}">
      <dsp:nvSpPr>
        <dsp:cNvPr id="0" name=""/>
        <dsp:cNvSpPr/>
      </dsp:nvSpPr>
      <dsp:spPr>
        <a:xfrm>
          <a:off x="5171281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192902" y="133768"/>
        <a:ext cx="1187070" cy="694945"/>
      </dsp:txXfrm>
    </dsp:sp>
    <dsp:sp modelId="{D85A1752-ECE2-7248-A527-944A309C4817}">
      <dsp:nvSpPr>
        <dsp:cNvPr id="0" name=""/>
        <dsp:cNvSpPr/>
      </dsp:nvSpPr>
      <dsp:spPr>
        <a:xfrm>
          <a:off x="6524624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24624" y="389705"/>
        <a:ext cx="182578" cy="183071"/>
      </dsp:txXfrm>
    </dsp:sp>
    <dsp:sp modelId="{D32B9983-F63A-E84E-9702-FF1F940AB04D}">
      <dsp:nvSpPr>
        <dsp:cNvPr id="0" name=""/>
        <dsp:cNvSpPr/>
      </dsp:nvSpPr>
      <dsp:spPr>
        <a:xfrm>
          <a:off x="689371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915339" y="133768"/>
        <a:ext cx="1187070" cy="6949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FEA1F-4E8F-1242-8102-9CA613DFEF85}">
      <dsp:nvSpPr>
        <dsp:cNvPr id="0" name=""/>
        <dsp:cNvSpPr/>
      </dsp:nvSpPr>
      <dsp:spPr>
        <a:xfrm>
          <a:off x="396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589" y="133768"/>
        <a:ext cx="1187070" cy="694945"/>
      </dsp:txXfrm>
    </dsp:sp>
    <dsp:sp modelId="{CED959F9-25CF-3044-B96D-DDA2E3B3A7D9}">
      <dsp:nvSpPr>
        <dsp:cNvPr id="0" name=""/>
        <dsp:cNvSpPr/>
      </dsp:nvSpPr>
      <dsp:spPr>
        <a:xfrm>
          <a:off x="1357312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57312" y="389705"/>
        <a:ext cx="182578" cy="183071"/>
      </dsp:txXfrm>
    </dsp:sp>
    <dsp:sp modelId="{70A977A4-1478-ED4A-A945-C7A21CE1B503}">
      <dsp:nvSpPr>
        <dsp:cNvPr id="0" name=""/>
        <dsp:cNvSpPr/>
      </dsp:nvSpPr>
      <dsp:spPr>
        <a:xfrm>
          <a:off x="1726406" y="112147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48027" y="133768"/>
        <a:ext cx="1187070" cy="694945"/>
      </dsp:txXfrm>
    </dsp:sp>
    <dsp:sp modelId="{3A6D1428-EE23-6A4F-9B30-3FF167D964FA}">
      <dsp:nvSpPr>
        <dsp:cNvPr id="0" name=""/>
        <dsp:cNvSpPr/>
      </dsp:nvSpPr>
      <dsp:spPr>
        <a:xfrm>
          <a:off x="3079750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79750" y="389705"/>
        <a:ext cx="182578" cy="183071"/>
      </dsp:txXfrm>
    </dsp:sp>
    <dsp:sp modelId="{B7AD2E80-5AB8-8C4B-BEE9-5703DA0440D1}">
      <dsp:nvSpPr>
        <dsp:cNvPr id="0" name=""/>
        <dsp:cNvSpPr/>
      </dsp:nvSpPr>
      <dsp:spPr>
        <a:xfrm>
          <a:off x="3448843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470464" y="133768"/>
        <a:ext cx="1187070" cy="694945"/>
      </dsp:txXfrm>
    </dsp:sp>
    <dsp:sp modelId="{07549E7B-5881-324D-A442-1A4F8616054E}">
      <dsp:nvSpPr>
        <dsp:cNvPr id="0" name=""/>
        <dsp:cNvSpPr/>
      </dsp:nvSpPr>
      <dsp:spPr>
        <a:xfrm>
          <a:off x="4802187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802187" y="389705"/>
        <a:ext cx="182578" cy="183071"/>
      </dsp:txXfrm>
    </dsp:sp>
    <dsp:sp modelId="{598FD057-8B9F-3C4C-8190-2ECA87414F30}">
      <dsp:nvSpPr>
        <dsp:cNvPr id="0" name=""/>
        <dsp:cNvSpPr/>
      </dsp:nvSpPr>
      <dsp:spPr>
        <a:xfrm>
          <a:off x="5171281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192902" y="133768"/>
        <a:ext cx="1187070" cy="694945"/>
      </dsp:txXfrm>
    </dsp:sp>
    <dsp:sp modelId="{D85A1752-ECE2-7248-A527-944A309C4817}">
      <dsp:nvSpPr>
        <dsp:cNvPr id="0" name=""/>
        <dsp:cNvSpPr/>
      </dsp:nvSpPr>
      <dsp:spPr>
        <a:xfrm>
          <a:off x="6524624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24624" y="389705"/>
        <a:ext cx="182578" cy="183071"/>
      </dsp:txXfrm>
    </dsp:sp>
    <dsp:sp modelId="{D32B9983-F63A-E84E-9702-FF1F940AB04D}">
      <dsp:nvSpPr>
        <dsp:cNvPr id="0" name=""/>
        <dsp:cNvSpPr/>
      </dsp:nvSpPr>
      <dsp:spPr>
        <a:xfrm>
          <a:off x="689371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915339" y="133768"/>
        <a:ext cx="1187070" cy="6949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FEA1F-4E8F-1242-8102-9CA613DFEF85}">
      <dsp:nvSpPr>
        <dsp:cNvPr id="0" name=""/>
        <dsp:cNvSpPr/>
      </dsp:nvSpPr>
      <dsp:spPr>
        <a:xfrm>
          <a:off x="396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589" y="133768"/>
        <a:ext cx="1187070" cy="694945"/>
      </dsp:txXfrm>
    </dsp:sp>
    <dsp:sp modelId="{CED959F9-25CF-3044-B96D-DDA2E3B3A7D9}">
      <dsp:nvSpPr>
        <dsp:cNvPr id="0" name=""/>
        <dsp:cNvSpPr/>
      </dsp:nvSpPr>
      <dsp:spPr>
        <a:xfrm>
          <a:off x="1357312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57312" y="389705"/>
        <a:ext cx="182578" cy="183071"/>
      </dsp:txXfrm>
    </dsp:sp>
    <dsp:sp modelId="{70A977A4-1478-ED4A-A945-C7A21CE1B503}">
      <dsp:nvSpPr>
        <dsp:cNvPr id="0" name=""/>
        <dsp:cNvSpPr/>
      </dsp:nvSpPr>
      <dsp:spPr>
        <a:xfrm>
          <a:off x="1726406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48027" y="133768"/>
        <a:ext cx="1187070" cy="694945"/>
      </dsp:txXfrm>
    </dsp:sp>
    <dsp:sp modelId="{3A6D1428-EE23-6A4F-9B30-3FF167D964FA}">
      <dsp:nvSpPr>
        <dsp:cNvPr id="0" name=""/>
        <dsp:cNvSpPr/>
      </dsp:nvSpPr>
      <dsp:spPr>
        <a:xfrm>
          <a:off x="3079750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79750" y="389705"/>
        <a:ext cx="182578" cy="183071"/>
      </dsp:txXfrm>
    </dsp:sp>
    <dsp:sp modelId="{B7AD2E80-5AB8-8C4B-BEE9-5703DA0440D1}">
      <dsp:nvSpPr>
        <dsp:cNvPr id="0" name=""/>
        <dsp:cNvSpPr/>
      </dsp:nvSpPr>
      <dsp:spPr>
        <a:xfrm>
          <a:off x="3448843" y="112147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470464" y="133768"/>
        <a:ext cx="1187070" cy="694945"/>
      </dsp:txXfrm>
    </dsp:sp>
    <dsp:sp modelId="{07549E7B-5881-324D-A442-1A4F8616054E}">
      <dsp:nvSpPr>
        <dsp:cNvPr id="0" name=""/>
        <dsp:cNvSpPr/>
      </dsp:nvSpPr>
      <dsp:spPr>
        <a:xfrm>
          <a:off x="4802187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802187" y="389705"/>
        <a:ext cx="182578" cy="183071"/>
      </dsp:txXfrm>
    </dsp:sp>
    <dsp:sp modelId="{598FD057-8B9F-3C4C-8190-2ECA87414F30}">
      <dsp:nvSpPr>
        <dsp:cNvPr id="0" name=""/>
        <dsp:cNvSpPr/>
      </dsp:nvSpPr>
      <dsp:spPr>
        <a:xfrm>
          <a:off x="5171281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192902" y="133768"/>
        <a:ext cx="1187070" cy="694945"/>
      </dsp:txXfrm>
    </dsp:sp>
    <dsp:sp modelId="{D85A1752-ECE2-7248-A527-944A309C4817}">
      <dsp:nvSpPr>
        <dsp:cNvPr id="0" name=""/>
        <dsp:cNvSpPr/>
      </dsp:nvSpPr>
      <dsp:spPr>
        <a:xfrm>
          <a:off x="6524624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24624" y="389705"/>
        <a:ext cx="182578" cy="183071"/>
      </dsp:txXfrm>
    </dsp:sp>
    <dsp:sp modelId="{D32B9983-F63A-E84E-9702-FF1F940AB04D}">
      <dsp:nvSpPr>
        <dsp:cNvPr id="0" name=""/>
        <dsp:cNvSpPr/>
      </dsp:nvSpPr>
      <dsp:spPr>
        <a:xfrm>
          <a:off x="689371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915339" y="133768"/>
        <a:ext cx="1187070" cy="6949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FEA1F-4E8F-1242-8102-9CA613DFEF85}">
      <dsp:nvSpPr>
        <dsp:cNvPr id="0" name=""/>
        <dsp:cNvSpPr/>
      </dsp:nvSpPr>
      <dsp:spPr>
        <a:xfrm>
          <a:off x="396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589" y="133768"/>
        <a:ext cx="1187070" cy="694945"/>
      </dsp:txXfrm>
    </dsp:sp>
    <dsp:sp modelId="{CED959F9-25CF-3044-B96D-DDA2E3B3A7D9}">
      <dsp:nvSpPr>
        <dsp:cNvPr id="0" name=""/>
        <dsp:cNvSpPr/>
      </dsp:nvSpPr>
      <dsp:spPr>
        <a:xfrm>
          <a:off x="1357312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57312" y="389705"/>
        <a:ext cx="182578" cy="183071"/>
      </dsp:txXfrm>
    </dsp:sp>
    <dsp:sp modelId="{70A977A4-1478-ED4A-A945-C7A21CE1B503}">
      <dsp:nvSpPr>
        <dsp:cNvPr id="0" name=""/>
        <dsp:cNvSpPr/>
      </dsp:nvSpPr>
      <dsp:spPr>
        <a:xfrm>
          <a:off x="1726406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48027" y="133768"/>
        <a:ext cx="1187070" cy="694945"/>
      </dsp:txXfrm>
    </dsp:sp>
    <dsp:sp modelId="{3A6D1428-EE23-6A4F-9B30-3FF167D964FA}">
      <dsp:nvSpPr>
        <dsp:cNvPr id="0" name=""/>
        <dsp:cNvSpPr/>
      </dsp:nvSpPr>
      <dsp:spPr>
        <a:xfrm>
          <a:off x="3079750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79750" y="389705"/>
        <a:ext cx="182578" cy="183071"/>
      </dsp:txXfrm>
    </dsp:sp>
    <dsp:sp modelId="{B7AD2E80-5AB8-8C4B-BEE9-5703DA0440D1}">
      <dsp:nvSpPr>
        <dsp:cNvPr id="0" name=""/>
        <dsp:cNvSpPr/>
      </dsp:nvSpPr>
      <dsp:spPr>
        <a:xfrm>
          <a:off x="3448843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470464" y="133768"/>
        <a:ext cx="1187070" cy="694945"/>
      </dsp:txXfrm>
    </dsp:sp>
    <dsp:sp modelId="{07549E7B-5881-324D-A442-1A4F8616054E}">
      <dsp:nvSpPr>
        <dsp:cNvPr id="0" name=""/>
        <dsp:cNvSpPr/>
      </dsp:nvSpPr>
      <dsp:spPr>
        <a:xfrm>
          <a:off x="4802187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802187" y="389705"/>
        <a:ext cx="182578" cy="183071"/>
      </dsp:txXfrm>
    </dsp:sp>
    <dsp:sp modelId="{598FD057-8B9F-3C4C-8190-2ECA87414F30}">
      <dsp:nvSpPr>
        <dsp:cNvPr id="0" name=""/>
        <dsp:cNvSpPr/>
      </dsp:nvSpPr>
      <dsp:spPr>
        <a:xfrm>
          <a:off x="5171281" y="112147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192902" y="133768"/>
        <a:ext cx="1187070" cy="694945"/>
      </dsp:txXfrm>
    </dsp:sp>
    <dsp:sp modelId="{D85A1752-ECE2-7248-A527-944A309C4817}">
      <dsp:nvSpPr>
        <dsp:cNvPr id="0" name=""/>
        <dsp:cNvSpPr/>
      </dsp:nvSpPr>
      <dsp:spPr>
        <a:xfrm>
          <a:off x="6524624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24624" y="389705"/>
        <a:ext cx="182578" cy="183071"/>
      </dsp:txXfrm>
    </dsp:sp>
    <dsp:sp modelId="{D32B9983-F63A-E84E-9702-FF1F940AB04D}">
      <dsp:nvSpPr>
        <dsp:cNvPr id="0" name=""/>
        <dsp:cNvSpPr/>
      </dsp:nvSpPr>
      <dsp:spPr>
        <a:xfrm>
          <a:off x="689371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915339" y="133768"/>
        <a:ext cx="1187070" cy="6949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FEA1F-4E8F-1242-8102-9CA613DFEF85}">
      <dsp:nvSpPr>
        <dsp:cNvPr id="0" name=""/>
        <dsp:cNvSpPr/>
      </dsp:nvSpPr>
      <dsp:spPr>
        <a:xfrm>
          <a:off x="396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589" y="133768"/>
        <a:ext cx="1187070" cy="694945"/>
      </dsp:txXfrm>
    </dsp:sp>
    <dsp:sp modelId="{CED959F9-25CF-3044-B96D-DDA2E3B3A7D9}">
      <dsp:nvSpPr>
        <dsp:cNvPr id="0" name=""/>
        <dsp:cNvSpPr/>
      </dsp:nvSpPr>
      <dsp:spPr>
        <a:xfrm>
          <a:off x="1357312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57312" y="389705"/>
        <a:ext cx="182578" cy="183071"/>
      </dsp:txXfrm>
    </dsp:sp>
    <dsp:sp modelId="{70A977A4-1478-ED4A-A945-C7A21CE1B503}">
      <dsp:nvSpPr>
        <dsp:cNvPr id="0" name=""/>
        <dsp:cNvSpPr/>
      </dsp:nvSpPr>
      <dsp:spPr>
        <a:xfrm>
          <a:off x="1726406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48027" y="133768"/>
        <a:ext cx="1187070" cy="694945"/>
      </dsp:txXfrm>
    </dsp:sp>
    <dsp:sp modelId="{3A6D1428-EE23-6A4F-9B30-3FF167D964FA}">
      <dsp:nvSpPr>
        <dsp:cNvPr id="0" name=""/>
        <dsp:cNvSpPr/>
      </dsp:nvSpPr>
      <dsp:spPr>
        <a:xfrm>
          <a:off x="3079750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79750" y="389705"/>
        <a:ext cx="182578" cy="183071"/>
      </dsp:txXfrm>
    </dsp:sp>
    <dsp:sp modelId="{B7AD2E80-5AB8-8C4B-BEE9-5703DA0440D1}">
      <dsp:nvSpPr>
        <dsp:cNvPr id="0" name=""/>
        <dsp:cNvSpPr/>
      </dsp:nvSpPr>
      <dsp:spPr>
        <a:xfrm>
          <a:off x="3448843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470464" y="133768"/>
        <a:ext cx="1187070" cy="694945"/>
      </dsp:txXfrm>
    </dsp:sp>
    <dsp:sp modelId="{07549E7B-5881-324D-A442-1A4F8616054E}">
      <dsp:nvSpPr>
        <dsp:cNvPr id="0" name=""/>
        <dsp:cNvSpPr/>
      </dsp:nvSpPr>
      <dsp:spPr>
        <a:xfrm>
          <a:off x="4802187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802187" y="389705"/>
        <a:ext cx="182578" cy="183071"/>
      </dsp:txXfrm>
    </dsp:sp>
    <dsp:sp modelId="{598FD057-8B9F-3C4C-8190-2ECA87414F30}">
      <dsp:nvSpPr>
        <dsp:cNvPr id="0" name=""/>
        <dsp:cNvSpPr/>
      </dsp:nvSpPr>
      <dsp:spPr>
        <a:xfrm>
          <a:off x="5171281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192902" y="133768"/>
        <a:ext cx="1187070" cy="694945"/>
      </dsp:txXfrm>
    </dsp:sp>
    <dsp:sp modelId="{D85A1752-ECE2-7248-A527-944A309C4817}">
      <dsp:nvSpPr>
        <dsp:cNvPr id="0" name=""/>
        <dsp:cNvSpPr/>
      </dsp:nvSpPr>
      <dsp:spPr>
        <a:xfrm>
          <a:off x="6524624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24624" y="389705"/>
        <a:ext cx="182578" cy="183071"/>
      </dsp:txXfrm>
    </dsp:sp>
    <dsp:sp modelId="{D32B9983-F63A-E84E-9702-FF1F940AB04D}">
      <dsp:nvSpPr>
        <dsp:cNvPr id="0" name=""/>
        <dsp:cNvSpPr/>
      </dsp:nvSpPr>
      <dsp:spPr>
        <a:xfrm>
          <a:off x="6893718" y="112147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915339" y="133768"/>
        <a:ext cx="1187070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3E9D8-A1E6-F843-A141-5CE4AF401CE3}" type="datetimeFigureOut">
              <a:rPr kumimoji="1" lang="zh-CN" altLang="en-US" smtClean="0"/>
              <a:t>15/11/1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08B4A-9A68-9747-9BC4-210242CB2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00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8B4A-9A68-9747-9BC4-210242CB2CD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31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8B4A-9A68-9747-9BC4-210242CB2CD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37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33" y="137884"/>
            <a:ext cx="720000" cy="7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12"/>
          <a:stretch/>
        </p:blipFill>
        <p:spPr>
          <a:xfrm>
            <a:off x="8991962" y="137884"/>
            <a:ext cx="1485686" cy="720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行动导向的教学方法（</a:t>
            </a:r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清华大学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i.Center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王德宇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1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团队形成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2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团队是实践教学课堂上的基本组织形式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127005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团队是实践教学课堂上的基本组织形式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  <p:sp>
        <p:nvSpPr>
          <p:cNvPr id="2" name="文本框 1"/>
          <p:cNvSpPr txBox="1"/>
          <p:nvPr/>
        </p:nvSpPr>
        <p:spPr>
          <a:xfrm>
            <a:off x="1380226" y="32866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endParaRPr kumimoji="1" lang="zh-CN" altLang="en-US" sz="24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4391" y="43655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latin typeface="Microsoft YaHei" charset="0"/>
                <a:ea typeface="Microsoft YaHei" charset="0"/>
                <a:cs typeface="Microsoft YaHei" charset="0"/>
              </a:rPr>
              <a:t>导师</a:t>
            </a:r>
            <a:endParaRPr kumimoji="1" lang="zh-CN" altLang="en-US" sz="24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11555" y="28652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latin typeface="Microsoft YaHei" charset="0"/>
                <a:ea typeface="Microsoft YaHei" charset="0"/>
                <a:cs typeface="Microsoft YaHei" charset="0"/>
              </a:rPr>
              <a:t>教师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47390" y="4924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顾问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6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团队协作状态的演进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团队产出取决于个体之间</a:t>
            </a:r>
            <a:r>
              <a:rPr kumimoji="1" lang="zh-CN" altLang="en-US" dirty="0" smtClean="0"/>
              <a:t>的协作程度</a:t>
            </a:r>
          </a:p>
          <a:p>
            <a:r>
              <a:rPr kumimoji="1" lang="zh-CN" altLang="en-US" dirty="0" smtClean="0"/>
              <a:t>团队的发展必经从陌生到默契的过程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团队协作状态的演进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团队产出取决于个体之间</a:t>
            </a:r>
            <a:r>
              <a:rPr kumimoji="1" lang="zh-CN" altLang="en-US" dirty="0" smtClean="0"/>
              <a:t>的协作程度</a:t>
            </a:r>
          </a:p>
          <a:p>
            <a:r>
              <a:rPr kumimoji="1" lang="zh-CN" altLang="en-US" dirty="0" smtClean="0"/>
              <a:t>团队的发展必经从陌生到默契的过程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330542329"/>
              </p:ext>
            </p:extLst>
          </p:nvPr>
        </p:nvGraphicFramePr>
        <p:xfrm>
          <a:off x="2032000" y="3045125"/>
          <a:ext cx="8128000" cy="309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407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成员聚合</a:t>
            </a:r>
            <a:r>
              <a:rPr kumimoji="1" lang="en-US" altLang="zh-CN" dirty="0" smtClean="0"/>
              <a:t>——Forming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展现各自特长，寻找在团队中发挥能力的最佳位置</a:t>
            </a:r>
          </a:p>
          <a:p>
            <a:pPr lvl="1"/>
            <a:r>
              <a:rPr kumimoji="1" lang="zh-CN" altLang="en-US" dirty="0" smtClean="0"/>
              <a:t>相互熟悉，互补互助</a:t>
            </a:r>
          </a:p>
          <a:p>
            <a:pPr lvl="1"/>
            <a:r>
              <a:rPr kumimoji="1" lang="zh-CN" altLang="en-US" dirty="0" smtClean="0"/>
              <a:t>了解他人做事风格与习惯，排除壁垒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 smtClean="0"/>
              <a:t>团队应集中注意力在</a:t>
            </a:r>
            <a:r>
              <a:rPr kumimoji="1" lang="en-US" altLang="zh-CN" dirty="0" smtClean="0"/>
              <a:t>……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对目标的正确理解</a:t>
            </a:r>
          </a:p>
          <a:p>
            <a:pPr lvl="1"/>
            <a:r>
              <a:rPr kumimoji="1" lang="zh-CN" altLang="en-US" dirty="0" smtClean="0"/>
              <a:t>对行动方向和战略达成共识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24732493"/>
              </p:ext>
            </p:extLst>
          </p:nvPr>
        </p:nvGraphicFramePr>
        <p:xfrm>
          <a:off x="2032000" y="5175849"/>
          <a:ext cx="8128000" cy="96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11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成员间出现冲突与矛盾</a:t>
            </a:r>
          </a:p>
          <a:p>
            <a:pPr lvl="1"/>
            <a:r>
              <a:rPr kumimoji="1" lang="zh-CN" altLang="en-US" dirty="0" smtClean="0"/>
              <a:t>不同背景和文化带来意见的冲突</a:t>
            </a:r>
          </a:p>
          <a:p>
            <a:pPr lvl="1"/>
            <a:r>
              <a:rPr kumimoji="1" lang="zh-CN" altLang="en-US" dirty="0" smtClean="0"/>
              <a:t>争得在团队中的认可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 smtClean="0"/>
              <a:t>团队应集中注意力在</a:t>
            </a:r>
            <a:r>
              <a:rPr kumimoji="1" lang="en-US" altLang="zh-CN" dirty="0" smtClean="0"/>
              <a:t>……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倾听他人</a:t>
            </a:r>
          </a:p>
          <a:p>
            <a:pPr lvl="1"/>
            <a:r>
              <a:rPr kumimoji="1" lang="zh-CN" altLang="en-US" dirty="0" smtClean="0"/>
              <a:t>找准个人的自我定位，相互包容</a:t>
            </a:r>
          </a:p>
          <a:p>
            <a:pPr lvl="1"/>
            <a:r>
              <a:rPr kumimoji="1" lang="zh-CN" altLang="en-US" dirty="0" smtClean="0"/>
              <a:t>发扬团队精神，成就队友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60076914"/>
              </p:ext>
            </p:extLst>
          </p:nvPr>
        </p:nvGraphicFramePr>
        <p:xfrm>
          <a:off x="2032000" y="5175849"/>
          <a:ext cx="8128000" cy="96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01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形成默契，目标一致</a:t>
            </a:r>
          </a:p>
          <a:p>
            <a:pPr lvl="1"/>
            <a:r>
              <a:rPr kumimoji="1" lang="zh-CN" altLang="en-US" dirty="0" smtClean="0"/>
              <a:t>逐渐找到团队配合的模式，相互支撑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建立信任，各取进展推动团队前进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团队应集中注意力在</a:t>
            </a:r>
            <a:r>
              <a:rPr kumimoji="1" lang="en-US" altLang="zh-CN" dirty="0"/>
              <a:t>……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集体智慧进行决策</a:t>
            </a:r>
          </a:p>
          <a:p>
            <a:pPr lvl="1"/>
            <a:r>
              <a:rPr kumimoji="1" lang="zh-CN" altLang="en-US" dirty="0" smtClean="0"/>
              <a:t>减少对领导的依赖</a:t>
            </a:r>
          </a:p>
          <a:p>
            <a:pPr lvl="1"/>
            <a:r>
              <a:rPr kumimoji="1" lang="zh-CN" altLang="en-US" dirty="0" smtClean="0"/>
              <a:t>把握目标，及时修正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06990144"/>
              </p:ext>
            </p:extLst>
          </p:nvPr>
        </p:nvGraphicFramePr>
        <p:xfrm>
          <a:off x="2032000" y="5175849"/>
          <a:ext cx="8128000" cy="96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7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高效产出，高度自治</a:t>
            </a:r>
          </a:p>
          <a:p>
            <a:pPr lvl="1"/>
            <a:r>
              <a:rPr kumimoji="1" lang="zh-CN" altLang="en-US" dirty="0" smtClean="0"/>
              <a:t>团队成员彼此信赖</a:t>
            </a:r>
          </a:p>
          <a:p>
            <a:pPr lvl="1"/>
            <a:r>
              <a:rPr kumimoji="1" lang="zh-CN" altLang="en-US" dirty="0" smtClean="0"/>
              <a:t>工作形成相互支撑</a:t>
            </a:r>
          </a:p>
          <a:p>
            <a:pPr lvl="1"/>
            <a:r>
              <a:rPr kumimoji="1" lang="zh-CN" altLang="en-US" dirty="0" smtClean="0"/>
              <a:t>团队自我解决分歧，修正问题</a:t>
            </a:r>
          </a:p>
          <a:p>
            <a:pPr lvl="1"/>
            <a:endParaRPr kumimoji="1" lang="zh-CN" altLang="en-US" dirty="0" smtClean="0"/>
          </a:p>
          <a:p>
            <a:r>
              <a:rPr kumimoji="1" lang="zh-CN" altLang="en-US" dirty="0"/>
              <a:t>团队应集中注意力在</a:t>
            </a:r>
            <a:r>
              <a:rPr kumimoji="1" lang="en-US" altLang="zh-CN" dirty="0"/>
              <a:t>……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保持士气</a:t>
            </a:r>
          </a:p>
          <a:p>
            <a:pPr lvl="1"/>
            <a:r>
              <a:rPr kumimoji="1" lang="zh-CN" altLang="en-US" dirty="0" smtClean="0"/>
              <a:t>吸纳新成员，壮大队伍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444217607"/>
              </p:ext>
            </p:extLst>
          </p:nvPr>
        </p:nvGraphicFramePr>
        <p:xfrm>
          <a:off x="2032000" y="5175849"/>
          <a:ext cx="8128000" cy="96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74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大功告成，各奔东西</a:t>
            </a:r>
          </a:p>
          <a:p>
            <a:pPr lvl="1"/>
            <a:r>
              <a:rPr kumimoji="1" lang="zh-CN" altLang="en-US" dirty="0" smtClean="0"/>
              <a:t>庆祝成果</a:t>
            </a:r>
          </a:p>
          <a:p>
            <a:pPr lvl="1"/>
            <a:r>
              <a:rPr kumimoji="1" lang="zh-CN" altLang="en-US" dirty="0" smtClean="0"/>
              <a:t>形成长期的朋友关系</a:t>
            </a:r>
          </a:p>
          <a:p>
            <a:pPr lvl="1"/>
            <a:endParaRPr kumimoji="1" lang="zh-CN" altLang="en-US" dirty="0" smtClean="0"/>
          </a:p>
          <a:p>
            <a:r>
              <a:rPr kumimoji="1" lang="zh-CN" altLang="en-US" dirty="0"/>
              <a:t>团队应集中注意力在</a:t>
            </a:r>
            <a:r>
              <a:rPr kumimoji="1" lang="en-US" altLang="zh-CN" dirty="0" smtClean="0"/>
              <a:t>……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延续热情和士气，迎接新的挑战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121881075"/>
              </p:ext>
            </p:extLst>
          </p:nvPr>
        </p:nvGraphicFramePr>
        <p:xfrm>
          <a:off x="2032000" y="5175849"/>
          <a:ext cx="8128000" cy="96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9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何谓行动导向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团队是行动的基础、行动是团队的生命力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行动导向教学的要素</a:t>
            </a:r>
          </a:p>
          <a:p>
            <a:pPr lvl="1"/>
            <a:r>
              <a:rPr kumimoji="1" lang="zh-CN" altLang="en-US" dirty="0" smtClean="0"/>
              <a:t>团队形成与发展</a:t>
            </a:r>
          </a:p>
          <a:p>
            <a:pPr lvl="1"/>
            <a:r>
              <a:rPr kumimoji="1" lang="zh-CN" altLang="en-US" dirty="0" smtClean="0"/>
              <a:t>思想碰撞与群体决策</a:t>
            </a:r>
          </a:p>
          <a:p>
            <a:pPr lvl="1"/>
            <a:r>
              <a:rPr kumimoji="1" lang="zh-CN" altLang="en-US" dirty="0" smtClean="0"/>
              <a:t>任务定义、进度控制、问题分析</a:t>
            </a:r>
          </a:p>
          <a:p>
            <a:pPr lvl="1"/>
            <a:endParaRPr kumimoji="1" lang="zh-CN" altLang="en-US" dirty="0" smtClean="0"/>
          </a:p>
          <a:p>
            <a:r>
              <a:rPr kumimoji="1" lang="zh-CN" altLang="en-US" dirty="0" smtClean="0"/>
              <a:t>行动带来成果，因此行动导向教学的另一重点在于成果的分析</a:t>
            </a:r>
          </a:p>
          <a:p>
            <a:pPr lvl="1"/>
            <a:r>
              <a:rPr kumimoji="1" lang="zh-CN" altLang="en-US" dirty="0" smtClean="0"/>
              <a:t>过程记录：阶段性结果与过程数据</a:t>
            </a:r>
          </a:p>
          <a:p>
            <a:pPr lvl="1"/>
            <a:r>
              <a:rPr kumimoji="1" lang="zh-CN" altLang="en-US" dirty="0" smtClean="0"/>
              <a:t>数据分析与教学质量控制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56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不同阶段间的转移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6393"/>
              </p:ext>
            </p:extLst>
          </p:nvPr>
        </p:nvGraphicFramePr>
        <p:xfrm>
          <a:off x="2363438" y="2057401"/>
          <a:ext cx="7465125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43"/>
                <a:gridCol w="1476439"/>
                <a:gridCol w="4823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阶段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Stage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特征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成员聚合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Forming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彼此不熟悉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成员交往中多持观望态度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差异冲突</a:t>
                      </a:r>
                      <a:endParaRPr lang="en-US" altLang="zh-CN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Storming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成员特点显露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成员之间尚未建立信任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形成默契</a:t>
                      </a:r>
                      <a:endParaRPr lang="en-US" altLang="zh-CN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Norming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信任建立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形成配合机制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分工明确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面对群体决策等重大问题时，尚不能完全自治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高效产出</a:t>
                      </a:r>
                      <a:endParaRPr lang="en-US" altLang="zh-CN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Performing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完全信任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配合机制顺畅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各司其职、发挥专长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重大问题中能够高度自治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功成解散</a:t>
                      </a:r>
                      <a:endParaRPr lang="en-US" altLang="zh-CN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Adjourning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项目完成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50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高效团队的特征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真诚的、清晰明确的信息沟通</a:t>
            </a:r>
          </a:p>
          <a:p>
            <a:r>
              <a:rPr kumimoji="1" lang="zh-CN" altLang="en-US" dirty="0" smtClean="0"/>
              <a:t>全体成员均有很高的参与度，且公平民主</a:t>
            </a:r>
          </a:p>
          <a:p>
            <a:r>
              <a:rPr kumimoji="1" lang="zh-CN" altLang="en-US" dirty="0" smtClean="0"/>
              <a:t>目标一致且明确</a:t>
            </a:r>
          </a:p>
          <a:p>
            <a:r>
              <a:rPr kumimoji="1" lang="zh-CN" altLang="en-US" dirty="0" smtClean="0"/>
              <a:t>遇到挑战由成员共同研讨出解决方案</a:t>
            </a:r>
          </a:p>
          <a:p>
            <a:r>
              <a:rPr kumimoji="1" lang="zh-CN" altLang="en-US" dirty="0" smtClean="0"/>
              <a:t>对项目的全心投入，对队友全力的支持与配合</a:t>
            </a:r>
          </a:p>
          <a:p>
            <a:r>
              <a:rPr kumimoji="1" lang="zh-CN" altLang="en-US" dirty="0" smtClean="0"/>
              <a:t>团队中个人遇到困难时，队友及时补足</a:t>
            </a:r>
          </a:p>
          <a:p>
            <a:r>
              <a:rPr kumimoji="1" lang="zh-CN" altLang="en-US" dirty="0" smtClean="0"/>
              <a:t>积极的工作态度</a:t>
            </a:r>
          </a:p>
          <a:p>
            <a:r>
              <a:rPr kumimoji="1" lang="en-US" altLang="zh-CN" dirty="0" smtClean="0"/>
              <a:t>……</a:t>
            </a:r>
            <a:endParaRPr kumimoji="1" lang="zh-CN" altLang="en-US" dirty="0" smtClean="0"/>
          </a:p>
          <a:p>
            <a:r>
              <a:rPr kumimoji="1" lang="zh-CN" altLang="en-US" dirty="0" smtClean="0"/>
              <a:t>定期地检视课堂中团队的状态，辅助团队尽快上升到更高阶段，最终完成目标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51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谢谢大家！		</a:t>
            </a: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Now, it’s Tea</a:t>
            </a:r>
            <a:r>
              <a:rPr kumimoji="1" lang="zh-CN" alt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Time!</a:t>
            </a:r>
            <a:endParaRPr kumimoji="1" lang="zh-CN" alt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稍事休息，十分钟后见</a:t>
            </a:r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24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团队研讨方法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635</a:t>
            </a:r>
            <a:r>
              <a:rPr kumimoji="1" lang="zh-CN" altLang="en-US" dirty="0" smtClean="0"/>
              <a:t>方法、小组提名法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45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课程概要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导引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8:30-9:00</a:t>
            </a:r>
            <a:r>
              <a:rPr kumimoji="1" lang="zh-CN" altLang="en-US" sz="1200" dirty="0" smtClean="0"/>
              <a:t>）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前：团队策略、团队研讨方法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9:00-11:15</a:t>
            </a:r>
            <a:r>
              <a:rPr kumimoji="1" lang="zh-CN" altLang="en-US" sz="1200" dirty="0" smtClean="0"/>
              <a:t>）</a:t>
            </a:r>
          </a:p>
          <a:p>
            <a:pPr lvl="1"/>
            <a:r>
              <a:rPr kumimoji="1" lang="zh-CN" altLang="en-US" dirty="0" smtClean="0"/>
              <a:t>团队协作阶段、</a:t>
            </a:r>
            <a:r>
              <a:rPr kumimoji="1" lang="en-US" altLang="zh-CN" dirty="0" smtClean="0"/>
              <a:t>635</a:t>
            </a:r>
            <a:r>
              <a:rPr kumimoji="1" lang="zh-CN" altLang="en-US" dirty="0" smtClean="0"/>
              <a:t>方法、小组提名法</a:t>
            </a:r>
            <a:endParaRPr kumimoji="1" lang="zh-CN" altLang="en-US" dirty="0"/>
          </a:p>
          <a:p>
            <a:r>
              <a:rPr kumimoji="1" lang="zh-CN" altLang="en-US" dirty="0" smtClean="0"/>
              <a:t>中：项目进度控制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13:30-14:45</a:t>
            </a:r>
            <a:r>
              <a:rPr kumimoji="1" lang="zh-CN" altLang="en-US" sz="1200" dirty="0" smtClean="0"/>
              <a:t>）</a:t>
            </a:r>
          </a:p>
          <a:p>
            <a:pPr lvl="1"/>
            <a:r>
              <a:rPr kumimoji="1" lang="zh-CN" altLang="en-US" dirty="0" smtClean="0"/>
              <a:t>任务分解、甘特图、动态项目控制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问题分析工具：五问法</a:t>
            </a:r>
          </a:p>
          <a:p>
            <a:r>
              <a:rPr kumimoji="1" lang="zh-CN" altLang="en-US" dirty="0" smtClean="0"/>
              <a:t>后：质量管理工具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15:15-16:30</a:t>
            </a:r>
            <a:r>
              <a:rPr kumimoji="1" lang="zh-CN" altLang="en-US" sz="1200" dirty="0" smtClean="0"/>
              <a:t>）</a:t>
            </a:r>
          </a:p>
          <a:p>
            <a:pPr lvl="1"/>
            <a:r>
              <a:rPr kumimoji="1" lang="zh-CN" altLang="en-US" dirty="0"/>
              <a:t>因果图（鱼骨图</a:t>
            </a:r>
            <a:r>
              <a:rPr kumimoji="1" lang="zh-CN" altLang="en-US" dirty="0" smtClean="0"/>
              <a:t>）、</a:t>
            </a:r>
            <a:r>
              <a:rPr kumimoji="1" lang="zh-CN" altLang="en-US" dirty="0" smtClean="0"/>
              <a:t>帕累</a:t>
            </a:r>
            <a:r>
              <a:rPr kumimoji="1" lang="zh-CN" altLang="en-US" dirty="0" smtClean="0"/>
              <a:t>托图、管制</a:t>
            </a:r>
            <a:r>
              <a:rPr kumimoji="1" lang="zh-CN" altLang="en-US" dirty="0" smtClean="0"/>
              <a:t>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96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概念导引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24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行动导向与传统课堂的根本差别在哪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83" y="1951726"/>
            <a:ext cx="6400000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8" y="1951726"/>
            <a:ext cx="324432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6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行动导向与传统课堂的根本差别在哪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83" y="1951726"/>
            <a:ext cx="6400000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8" y="1951726"/>
            <a:ext cx="3244320" cy="432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55858" y="537274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学生是否具有</a:t>
            </a:r>
            <a:r>
              <a:rPr kumimoji="1"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参与感</a:t>
            </a:r>
            <a:endParaRPr kumimoji="1" lang="zh-CN" altLang="en-US" sz="3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典型的行动导向教学过程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48731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38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典型的行动导向教学过程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26979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圆角矩形 1"/>
          <p:cNvSpPr/>
          <p:nvPr/>
        </p:nvSpPr>
        <p:spPr>
          <a:xfrm>
            <a:off x="4172310" y="2976112"/>
            <a:ext cx="4592128" cy="3242125"/>
          </a:xfrm>
          <a:prstGeom prst="roundRect">
            <a:avLst>
              <a:gd name="adj" fmla="val 8307"/>
            </a:avLst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8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课堂中</a:t>
            </a:r>
            <a:endParaRPr kumimoji="1" lang="zh-CN" altLang="en-US" dirty="0">
              <a:solidFill>
                <a:schemeClr val="tx1">
                  <a:lumMod val="8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60784" y="1759789"/>
            <a:ext cx="2044461" cy="1216323"/>
          </a:xfrm>
          <a:prstGeom prst="roundRect">
            <a:avLst>
              <a:gd name="adj" fmla="val 8307"/>
            </a:avLst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zh-CN" altLang="en-US" smtClean="0">
                <a:solidFill>
                  <a:schemeClr val="tx1">
                    <a:lumMod val="8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课前</a:t>
            </a:r>
            <a:endParaRPr kumimoji="1" lang="zh-CN" altLang="en-US">
              <a:solidFill>
                <a:schemeClr val="tx1">
                  <a:lumMod val="8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3986" y="4606506"/>
            <a:ext cx="3502324" cy="1611731"/>
          </a:xfrm>
          <a:prstGeom prst="roundRect">
            <a:avLst>
              <a:gd name="adj" fmla="val 8307"/>
            </a:avLst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zh-CN" altLang="en-US" dirty="0" smtClean="0">
                <a:solidFill>
                  <a:schemeClr val="tx1">
                    <a:lumMod val="8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课后</a:t>
            </a:r>
            <a:endParaRPr kumimoji="1" lang="zh-CN" altLang="en-US" dirty="0">
              <a:solidFill>
                <a:schemeClr val="tx1">
                  <a:lumMod val="8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0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典型的行动导向教学过程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58603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圆角矩形 1"/>
          <p:cNvSpPr/>
          <p:nvPr/>
        </p:nvSpPr>
        <p:spPr>
          <a:xfrm>
            <a:off x="4172310" y="2976112"/>
            <a:ext cx="4592128" cy="3242125"/>
          </a:xfrm>
          <a:prstGeom prst="roundRect">
            <a:avLst>
              <a:gd name="adj" fmla="val 8307"/>
            </a:avLst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8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课堂中</a:t>
            </a:r>
            <a:endParaRPr kumimoji="1" lang="zh-CN" altLang="en-US" dirty="0">
              <a:solidFill>
                <a:schemeClr val="tx1">
                  <a:lumMod val="8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60784" y="1759789"/>
            <a:ext cx="2044461" cy="1216323"/>
          </a:xfrm>
          <a:prstGeom prst="roundRect">
            <a:avLst>
              <a:gd name="adj" fmla="val 8307"/>
            </a:avLst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zh-CN" altLang="en-US" smtClean="0">
                <a:solidFill>
                  <a:schemeClr val="tx1">
                    <a:lumMod val="8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课前</a:t>
            </a:r>
            <a:endParaRPr kumimoji="1" lang="zh-CN" altLang="en-US">
              <a:solidFill>
                <a:schemeClr val="tx1">
                  <a:lumMod val="8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3986" y="4606506"/>
            <a:ext cx="3502324" cy="1611731"/>
          </a:xfrm>
          <a:prstGeom prst="roundRect">
            <a:avLst>
              <a:gd name="adj" fmla="val 8307"/>
            </a:avLst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zh-CN" altLang="en-US" dirty="0" smtClean="0">
                <a:solidFill>
                  <a:schemeClr val="tx1">
                    <a:lumMod val="8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课后</a:t>
            </a:r>
            <a:endParaRPr kumimoji="1" lang="zh-CN" altLang="en-US" dirty="0">
              <a:solidFill>
                <a:schemeClr val="tx1">
                  <a:lumMod val="8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483743" y="3467819"/>
            <a:ext cx="2216989" cy="1613139"/>
          </a:xfrm>
          <a:prstGeom prst="wedgeRoundRectCallout">
            <a:avLst>
              <a:gd name="adj1" fmla="val 116910"/>
              <a:gd name="adj2" fmla="val -139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团队协作状态的发展阶段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团队研讨方法</a:t>
            </a:r>
            <a:endParaRPr kumimoji="1"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635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小组提名法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9143280" y="3251201"/>
            <a:ext cx="1726003" cy="965258"/>
          </a:xfrm>
          <a:prstGeom prst="wedgeRoundRectCallout">
            <a:avLst>
              <a:gd name="adj1" fmla="val -165616"/>
              <a:gd name="adj2" fmla="val 1087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任务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分解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甘特图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动态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项目控制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五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问法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9917140" y="5021944"/>
            <a:ext cx="1726003" cy="780854"/>
          </a:xfrm>
          <a:prstGeom prst="wedgeRoundRectCallout">
            <a:avLst>
              <a:gd name="adj1" fmla="val -162483"/>
              <a:gd name="adj2" fmla="val 336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200">
                <a:latin typeface="Microsoft YaHei" charset="0"/>
                <a:ea typeface="Microsoft YaHei" charset="0"/>
                <a:cs typeface="Microsoft YaHei" charset="0"/>
              </a:rPr>
              <a:t>因果图（鱼骨图）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帕累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托图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管制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图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921431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535</TotalTime>
  <Words>856</Words>
  <Application>Microsoft Macintosh PowerPoint</Application>
  <PresentationFormat>宽屏</PresentationFormat>
  <Paragraphs>239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Century Gothic</vt:lpstr>
      <vt:lpstr>DengXian</vt:lpstr>
      <vt:lpstr>Gill Sans</vt:lpstr>
      <vt:lpstr>Microsoft YaHei</vt:lpstr>
      <vt:lpstr>Arial</vt:lpstr>
      <vt:lpstr>水汽尾迹</vt:lpstr>
      <vt:lpstr>行动导向的教学方法（I）</vt:lpstr>
      <vt:lpstr>何谓行动导向</vt:lpstr>
      <vt:lpstr>课程概要</vt:lpstr>
      <vt:lpstr>概念导引</vt:lpstr>
      <vt:lpstr>行动导向与传统课堂的根本差别在哪</vt:lpstr>
      <vt:lpstr>行动导向与传统课堂的根本差别在哪</vt:lpstr>
      <vt:lpstr>典型的行动导向教学过程</vt:lpstr>
      <vt:lpstr>典型的行动导向教学过程</vt:lpstr>
      <vt:lpstr>典型的行动导向教学过程</vt:lpstr>
      <vt:lpstr>团队形成</vt:lpstr>
      <vt:lpstr>团队是实践教学课堂上的基本组织形式</vt:lpstr>
      <vt:lpstr>团队是实践教学课堂上的基本组织形式</vt:lpstr>
      <vt:lpstr>团队协作状态的演进</vt:lpstr>
      <vt:lpstr>团队协作状态的演进</vt:lpstr>
      <vt:lpstr>阶段一</vt:lpstr>
      <vt:lpstr>阶段二</vt:lpstr>
      <vt:lpstr>阶段三</vt:lpstr>
      <vt:lpstr>阶段四</vt:lpstr>
      <vt:lpstr>阶段五</vt:lpstr>
      <vt:lpstr>不同阶段间的转移</vt:lpstr>
      <vt:lpstr> 高效团队的特征</vt:lpstr>
      <vt:lpstr>谢谢大家！  Now, it’s Tea Time!</vt:lpstr>
      <vt:lpstr>团队研讨方法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行动导向的教学方法</dc:title>
  <dc:creator>Woody Wang</dc:creator>
  <cp:lastModifiedBy>Woody Wang</cp:lastModifiedBy>
  <cp:revision>80</cp:revision>
  <dcterms:created xsi:type="dcterms:W3CDTF">2015-10-31T05:24:31Z</dcterms:created>
  <dcterms:modified xsi:type="dcterms:W3CDTF">2015-11-01T04:46:02Z</dcterms:modified>
</cp:coreProperties>
</file>