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6" r:id="rId5"/>
    <p:sldId id="282" r:id="rId6"/>
    <p:sldId id="262" r:id="rId7"/>
    <p:sldId id="264" r:id="rId8"/>
    <p:sldId id="283" r:id="rId9"/>
    <p:sldId id="284" r:id="rId10"/>
    <p:sldId id="285" r:id="rId11"/>
    <p:sldId id="287" r:id="rId12"/>
    <p:sldId id="288" r:id="rId13"/>
    <p:sldId id="286" r:id="rId14"/>
    <p:sldId id="290" r:id="rId15"/>
    <p:sldId id="291" r:id="rId16"/>
    <p:sldId id="292" r:id="rId17"/>
    <p:sldId id="289" r:id="rId18"/>
    <p:sldId id="294" r:id="rId19"/>
    <p:sldId id="293" r:id="rId20"/>
    <p:sldId id="295" r:id="rId21"/>
    <p:sldId id="297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1"/>
    <p:restoredTop sz="97645"/>
  </p:normalViewPr>
  <p:slideViewPr>
    <p:cSldViewPr snapToGrid="0" snapToObjects="1">
      <p:cViewPr varScale="1">
        <p:scale>
          <a:sx n="176" d="100"/>
          <a:sy n="176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 custT="1"/>
      <dgm:spPr/>
      <dgm:t>
        <a:bodyPr/>
        <a:lstStyle/>
        <a:p>
          <a:r>
            <a:rPr lang="zh-CN" altLang="en-US" sz="2000" dirty="0" smtClean="0">
              <a:latin typeface="Microsoft YaHei" charset="0"/>
              <a:ea typeface="Microsoft YaHei" charset="0"/>
              <a:cs typeface="Microsoft YaHei" charset="0"/>
            </a:rPr>
            <a:t>制定计划</a:t>
          </a:r>
          <a:endParaRPr lang="zh-CN" altLang="en-US" sz="2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定义任务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 custT="1"/>
      <dgm:spPr/>
      <dgm:t>
        <a:bodyPr/>
        <a:lstStyle/>
        <a:p>
          <a:r>
            <a:rPr lang="zh-CN" altLang="en-US" sz="2000" dirty="0" smtClean="0">
              <a:latin typeface="Microsoft YaHei" charset="0"/>
              <a:ea typeface="Microsoft YaHei" charset="0"/>
              <a:cs typeface="Microsoft YaHei" charset="0"/>
            </a:rPr>
            <a:t>计划执行</a:t>
          </a:r>
          <a:endParaRPr lang="zh-CN" altLang="en-US" sz="2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运用资源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 custT="1"/>
      <dgm:spPr/>
      <dgm:t>
        <a:bodyPr/>
        <a:lstStyle/>
        <a:p>
          <a:r>
            <a:rPr lang="zh-CN" altLang="en-US" sz="2000" dirty="0" smtClean="0">
              <a:latin typeface="Microsoft YaHei" charset="0"/>
              <a:ea typeface="Microsoft YaHei" charset="0"/>
              <a:cs typeface="Microsoft YaHei" charset="0"/>
            </a:rPr>
            <a:t>度量进度</a:t>
          </a:r>
          <a:endParaRPr lang="zh-CN" altLang="en-US" sz="2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检验时间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 custT="1"/>
      <dgm:spPr/>
      <dgm:t>
        <a:bodyPr/>
        <a:lstStyle/>
        <a:p>
          <a:r>
            <a:rPr lang="zh-CN" altLang="en-US" sz="2000" dirty="0" smtClean="0">
              <a:latin typeface="Microsoft YaHei" charset="0"/>
              <a:ea typeface="Microsoft YaHei" charset="0"/>
              <a:cs typeface="Microsoft YaHei" charset="0"/>
            </a:rPr>
            <a:t>完成计划</a:t>
          </a:r>
          <a:endParaRPr lang="zh-CN" altLang="en-US" sz="20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3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3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0F6423B0-AE74-4B4B-A001-418F1A7D655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分配资源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B3C767F-2355-D24A-9613-BCC600628AD4}" type="parTrans" cxnId="{D01F7D3E-C2A8-0E44-963A-4EFE6BB4FE4A}">
      <dgm:prSet/>
      <dgm:spPr/>
      <dgm:t>
        <a:bodyPr/>
        <a:lstStyle/>
        <a:p>
          <a:endParaRPr lang="zh-CN" altLang="en-US"/>
        </a:p>
      </dgm:t>
    </dgm:pt>
    <dgm:pt modelId="{17533654-13C4-C54D-8A0D-9F6BDB810D40}" type="sibTrans" cxnId="{D01F7D3E-C2A8-0E44-963A-4EFE6BB4FE4A}">
      <dgm:prSet/>
      <dgm:spPr/>
      <dgm:t>
        <a:bodyPr/>
        <a:lstStyle/>
        <a:p>
          <a:endParaRPr lang="zh-CN" altLang="en-US"/>
        </a:p>
      </dgm:t>
    </dgm:pt>
    <dgm:pt modelId="{69A7ADCD-4574-3B47-AD63-FCDB137B9089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完成任务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B864131-A52B-A14C-9706-E471058F1B3E}" type="parTrans" cxnId="{FD2D0228-43C8-2D4D-BFD4-27B95C9938A0}">
      <dgm:prSet/>
      <dgm:spPr/>
      <dgm:t>
        <a:bodyPr/>
        <a:lstStyle/>
        <a:p>
          <a:endParaRPr lang="zh-CN" altLang="en-US"/>
        </a:p>
      </dgm:t>
    </dgm:pt>
    <dgm:pt modelId="{CE1D136A-F9BF-6848-924B-601C42152C00}" type="sibTrans" cxnId="{FD2D0228-43C8-2D4D-BFD4-27B95C9938A0}">
      <dgm:prSet/>
      <dgm:spPr/>
      <dgm:t>
        <a:bodyPr/>
        <a:lstStyle/>
        <a:p>
          <a:endParaRPr lang="zh-CN" altLang="en-US"/>
        </a:p>
      </dgm:t>
    </dgm:pt>
    <dgm:pt modelId="{A1053881-AD5D-A842-BB49-DBA903E2D13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检验结果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74344F8-66A4-6444-8574-AA484DFB8AD0}" type="parTrans" cxnId="{705F8E77-186D-224D-8AC8-1590104C50D0}">
      <dgm:prSet/>
      <dgm:spPr/>
      <dgm:t>
        <a:bodyPr/>
        <a:lstStyle/>
        <a:p>
          <a:endParaRPr lang="zh-CN" altLang="en-US"/>
        </a:p>
      </dgm:t>
    </dgm:pt>
    <dgm:pt modelId="{C5FE1080-947C-A94E-851C-9ACFA921632C}" type="sibTrans" cxnId="{705F8E77-186D-224D-8AC8-1590104C50D0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3"/>
      <dgm:spPr/>
    </dgm:pt>
    <dgm:pt modelId="{4A42E965-872E-B64F-9DEA-A2436FBAB1B6}" type="pres">
      <dgm:prSet presAssocID="{0AEA32A2-54C9-C542-BCE5-B8E75627A19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3"/>
      <dgm:spPr/>
      <dgm:t>
        <a:bodyPr/>
        <a:lstStyle/>
        <a:p>
          <a:endParaRPr lang="zh-CN" altLang="en-US"/>
        </a:p>
      </dgm:t>
    </dgm:pt>
    <dgm:pt modelId="{D4CFBE61-C20B-F342-AA00-5AE1B214088A}" type="pres">
      <dgm:prSet presAssocID="{06C3D049-E0CC-144E-B4A4-4C57BDF5E8D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3"/>
      <dgm:spPr/>
    </dgm:pt>
    <dgm:pt modelId="{655D0AFF-FB5E-9745-9B52-2B7FD78E3730}" type="pres">
      <dgm:prSet presAssocID="{9ECE609D-F192-2C46-85C7-2E39800193B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172A928D-8D00-1C45-8AC7-F670AA531640}" type="presOf" srcId="{9ECE609D-F192-2C46-85C7-2E39800193BD}" destId="{655D0AFF-FB5E-9745-9B52-2B7FD78E3730}" srcOrd="0" destOrd="0" presId="urn:microsoft.com/office/officeart/2005/8/layout/StepDownProcess"/>
    <dgm:cxn modelId="{705F8E77-186D-224D-8AC8-1590104C50D0}" srcId="{9ECE609D-F192-2C46-85C7-2E39800193BD}" destId="{A1053881-AD5D-A842-BB49-DBA903E2D134}" srcOrd="1" destOrd="0" parTransId="{874344F8-66A4-6444-8574-AA484DFB8AD0}" sibTransId="{C5FE1080-947C-A94E-851C-9ACFA921632C}"/>
    <dgm:cxn modelId="{6FAE1E84-3298-DF40-9E64-311F56566018}" type="presOf" srcId="{0F6423B0-AE74-4B4B-A001-418F1A7D6550}" destId="{866D5C9D-4A87-CC42-999C-638906595092}" srcOrd="0" destOrd="1" presId="urn:microsoft.com/office/officeart/2005/8/layout/StepDownProcess"/>
    <dgm:cxn modelId="{BB98080A-FF21-F944-9F00-3749911D4DC4}" type="presOf" srcId="{BD17F626-EFA4-C740-A719-A1B2019817FB}" destId="{A527C511-6145-0245-8A63-A1923C35E43B}" srcOrd="0" destOrd="0" presId="urn:microsoft.com/office/officeart/2005/8/layout/StepDownProcess"/>
    <dgm:cxn modelId="{B8222A38-B03E-2349-B971-31F1A9F3E633}" type="presOf" srcId="{551876C3-E452-1149-B4A4-40700F2EF2FC}" destId="{AD505CB1-D964-ED46-8E6A-199E5C439622}" srcOrd="0" destOrd="0" presId="urn:microsoft.com/office/officeart/2005/8/layout/StepDownProcess"/>
    <dgm:cxn modelId="{1535DC6C-3BD4-F342-ACE1-C9CA5CA3A7AF}" type="presOf" srcId="{6A005E8B-06E1-1240-99BF-DAA2BFC5B67F}" destId="{B83151C4-6222-4B48-AA1F-893737896E75}" srcOrd="0" destOrd="0" presId="urn:microsoft.com/office/officeart/2005/8/layout/StepDownProcess"/>
    <dgm:cxn modelId="{64028DE5-30B2-8345-B6E2-8E04496FA2F5}" type="presOf" srcId="{06C3D049-E0CC-144E-B4A4-4C57BDF5E8D0}" destId="{D4CFBE61-C20B-F342-AA00-5AE1B214088A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A49A133F-5D7F-E549-B5FA-F36E2815BB0A}" type="presOf" srcId="{ADCBFF31-AA56-7C40-BCB1-FB9613AF33E8}" destId="{2528E7ED-A401-8D49-95A7-9139090084CF}" srcOrd="0" destOrd="0" presId="urn:microsoft.com/office/officeart/2005/8/layout/StepDownProcess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DBA12178-16C0-BE49-BF33-4AF3DC38F32A}" type="presOf" srcId="{69A7ADCD-4574-3B47-AD63-FCDB137B9089}" destId="{AD505CB1-D964-ED46-8E6A-199E5C439622}" srcOrd="0" destOrd="1" presId="urn:microsoft.com/office/officeart/2005/8/layout/StepDownProcess"/>
    <dgm:cxn modelId="{78545705-1A40-424A-A357-821F3E063986}" type="presOf" srcId="{37D2EF29-634A-ED4F-A624-6F998E71EE21}" destId="{866D5C9D-4A87-CC42-999C-638906595092}" srcOrd="0" destOrd="0" presId="urn:microsoft.com/office/officeart/2005/8/layout/StepDownProcess"/>
    <dgm:cxn modelId="{CABF57BF-EA6F-1B49-B5BD-7D77BE8A02CA}" type="presOf" srcId="{427311E8-94F8-654A-AC8F-8437B7926C58}" destId="{B5FB5108-FD3E-3D43-B257-33E3C1130CD4}" srcOrd="0" destOrd="0" presId="urn:microsoft.com/office/officeart/2005/8/layout/StepDownProcess"/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D01F7D3E-C2A8-0E44-963A-4EFE6BB4FE4A}" srcId="{0AEA32A2-54C9-C542-BCE5-B8E75627A19F}" destId="{0F6423B0-AE74-4B4B-A001-418F1A7D6550}" srcOrd="1" destOrd="0" parTransId="{1B3C767F-2355-D24A-9613-BCC600628AD4}" sibTransId="{17533654-13C4-C54D-8A0D-9F6BDB810D40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1E8F42B5-6DFB-FB42-B0F7-808869D684E2}" type="presOf" srcId="{A1053881-AD5D-A842-BB49-DBA903E2D134}" destId="{A527C511-6145-0245-8A63-A1923C35E43B}" srcOrd="0" destOrd="1" presId="urn:microsoft.com/office/officeart/2005/8/layout/StepDownProcess"/>
    <dgm:cxn modelId="{87485185-0551-3647-976D-B247E1A76B89}" srcId="{6A005E8B-06E1-1240-99BF-DAA2BFC5B67F}" destId="{ADCBFF31-AA56-7C40-BCB1-FB9613AF33E8}" srcOrd="3" destOrd="0" parTransId="{00AAD05F-8D7E-604C-BEAE-5AF1236FD396}" sibTransId="{9A27DE2C-4813-D94E-9EF8-28764903E685}"/>
    <dgm:cxn modelId="{54563B38-0588-CC42-B8AD-103F752F79A7}" type="presOf" srcId="{0AEA32A2-54C9-C542-BCE5-B8E75627A19F}" destId="{4A42E965-872E-B64F-9DEA-A2436FBAB1B6}" srcOrd="0" destOrd="0" presId="urn:microsoft.com/office/officeart/2005/8/layout/StepDownProcess"/>
    <dgm:cxn modelId="{FD2D0228-43C8-2D4D-BFD4-27B95C9938A0}" srcId="{06C3D049-E0CC-144E-B4A4-4C57BDF5E8D0}" destId="{69A7ADCD-4574-3B47-AD63-FCDB137B9089}" srcOrd="1" destOrd="0" parTransId="{4B864131-A52B-A14C-9706-E471058F1B3E}" sibTransId="{CE1D136A-F9BF-6848-924B-601C42152C00}"/>
    <dgm:cxn modelId="{53081EBC-EAD8-C747-B5E1-D5D6107D694E}" type="presParOf" srcId="{B83151C4-6222-4B48-AA1F-893737896E75}" destId="{7C2CBD4A-4CFA-FC43-9328-57B14B6EAE4B}" srcOrd="0" destOrd="0" presId="urn:microsoft.com/office/officeart/2005/8/layout/StepDownProcess"/>
    <dgm:cxn modelId="{4429F812-4C2F-854B-B35E-C346F10CAFC7}" type="presParOf" srcId="{7C2CBD4A-4CFA-FC43-9328-57B14B6EAE4B}" destId="{701FE156-ECDC-D043-B531-5CDE1594A91E}" srcOrd="0" destOrd="0" presId="urn:microsoft.com/office/officeart/2005/8/layout/StepDownProcess"/>
    <dgm:cxn modelId="{491ECED8-DD5C-4246-8F2F-CD2F6E7E93C9}" type="presParOf" srcId="{7C2CBD4A-4CFA-FC43-9328-57B14B6EAE4B}" destId="{4A42E965-872E-B64F-9DEA-A2436FBAB1B6}" srcOrd="1" destOrd="0" presId="urn:microsoft.com/office/officeart/2005/8/layout/StepDownProcess"/>
    <dgm:cxn modelId="{ED43DCD2-D681-534C-B8DE-83F7E5B63014}" type="presParOf" srcId="{7C2CBD4A-4CFA-FC43-9328-57B14B6EAE4B}" destId="{866D5C9D-4A87-CC42-999C-638906595092}" srcOrd="2" destOrd="0" presId="urn:microsoft.com/office/officeart/2005/8/layout/StepDownProcess"/>
    <dgm:cxn modelId="{6D062DAD-523A-7346-914D-32D28782AF97}" type="presParOf" srcId="{B83151C4-6222-4B48-AA1F-893737896E75}" destId="{951EDC37-87FB-464E-89D6-62987216508E}" srcOrd="1" destOrd="0" presId="urn:microsoft.com/office/officeart/2005/8/layout/StepDownProcess"/>
    <dgm:cxn modelId="{F34CAE99-14C1-DF40-A2BF-E3CB0BE3D7E7}" type="presParOf" srcId="{B83151C4-6222-4B48-AA1F-893737896E75}" destId="{04A992EB-3038-374B-9570-1C921A696DC0}" srcOrd="2" destOrd="0" presId="urn:microsoft.com/office/officeart/2005/8/layout/StepDownProcess"/>
    <dgm:cxn modelId="{B5485740-5E61-BB4C-9535-7A9F84532555}" type="presParOf" srcId="{04A992EB-3038-374B-9570-1C921A696DC0}" destId="{9522DB53-6CF7-2B4A-A776-49B1AEC1988C}" srcOrd="0" destOrd="0" presId="urn:microsoft.com/office/officeart/2005/8/layout/StepDownProcess"/>
    <dgm:cxn modelId="{114784A8-DD65-AC41-8938-6DF03B1F6AE0}" type="presParOf" srcId="{04A992EB-3038-374B-9570-1C921A696DC0}" destId="{D4CFBE61-C20B-F342-AA00-5AE1B214088A}" srcOrd="1" destOrd="0" presId="urn:microsoft.com/office/officeart/2005/8/layout/StepDownProcess"/>
    <dgm:cxn modelId="{6BA48FBB-4D3E-F740-862E-CD44091C6BFF}" type="presParOf" srcId="{04A992EB-3038-374B-9570-1C921A696DC0}" destId="{AD505CB1-D964-ED46-8E6A-199E5C439622}" srcOrd="2" destOrd="0" presId="urn:microsoft.com/office/officeart/2005/8/layout/StepDownProcess"/>
    <dgm:cxn modelId="{5451FE7B-B983-7A48-B369-F78EB0E88847}" type="presParOf" srcId="{B83151C4-6222-4B48-AA1F-893737896E75}" destId="{EB14C72E-D065-6D45-BA0E-A5905AB4CF4D}" srcOrd="3" destOrd="0" presId="urn:microsoft.com/office/officeart/2005/8/layout/StepDownProcess"/>
    <dgm:cxn modelId="{CB780DDA-9C64-0F40-A9A0-92ECCB56F806}" type="presParOf" srcId="{B83151C4-6222-4B48-AA1F-893737896E75}" destId="{45719071-6A14-304D-A6A2-6481338B1C9A}" srcOrd="4" destOrd="0" presId="urn:microsoft.com/office/officeart/2005/8/layout/StepDownProcess"/>
    <dgm:cxn modelId="{A3EECB0F-C274-5D42-9B91-38A8EDBA033F}" type="presParOf" srcId="{45719071-6A14-304D-A6A2-6481338B1C9A}" destId="{B817ADDC-0270-774C-8DD0-D60202D99132}" srcOrd="0" destOrd="0" presId="urn:microsoft.com/office/officeart/2005/8/layout/StepDownProcess"/>
    <dgm:cxn modelId="{87F78C3E-C313-B044-9EC8-14FA8EB27F99}" type="presParOf" srcId="{45719071-6A14-304D-A6A2-6481338B1C9A}" destId="{655D0AFF-FB5E-9745-9B52-2B7FD78E3730}" srcOrd="1" destOrd="0" presId="urn:microsoft.com/office/officeart/2005/8/layout/StepDownProcess"/>
    <dgm:cxn modelId="{DF15BC46-C9DC-AA40-9D9D-D9B614A2F9D4}" type="presParOf" srcId="{45719071-6A14-304D-A6A2-6481338B1C9A}" destId="{A527C511-6145-0245-8A63-A1923C35E43B}" srcOrd="2" destOrd="0" presId="urn:microsoft.com/office/officeart/2005/8/layout/StepDownProcess"/>
    <dgm:cxn modelId="{90E9762D-B754-B849-91CC-5FF9A920FBAC}" type="presParOf" srcId="{B83151C4-6222-4B48-AA1F-893737896E75}" destId="{52A18FDD-AFF8-8A46-8ECB-188105711724}" srcOrd="5" destOrd="0" presId="urn:microsoft.com/office/officeart/2005/8/layout/StepDownProcess"/>
    <dgm:cxn modelId="{1F28D0E5-A27B-4140-A4AA-4BBC637734CF}" type="presParOf" srcId="{B83151C4-6222-4B48-AA1F-893737896E75}" destId="{D28FCC66-5182-444B-9716-AFA3912B9892}" srcOrd="6" destOrd="0" presId="urn:microsoft.com/office/officeart/2005/8/layout/StepDownProcess"/>
    <dgm:cxn modelId="{1BBF9AB4-1A39-D84E-B1C8-AB564DDEB375}" type="presParOf" srcId="{D28FCC66-5182-444B-9716-AFA3912B9892}" destId="{2528E7ED-A401-8D49-95A7-9139090084CF}" srcOrd="0" destOrd="0" presId="urn:microsoft.com/office/officeart/2005/8/layout/StepDownProcess"/>
    <dgm:cxn modelId="{EC18DA87-B346-234B-A9F2-CDF8D2FB82E2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AD30A-F293-ED48-82D7-FB5A988613C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D9D7F1-7DA4-3C41-A340-205F4F80C6E2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铸造实习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7A9E8D-53EC-6E48-9B6F-F9DCF372614A}" type="parTrans" cxnId="{AAE20DB9-92E2-2645-AF26-8FAD5DBBA72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105F0B4-2FB6-2F40-B2DE-5DF404AFE6D0}" type="sibTrans" cxnId="{AAE20DB9-92E2-2645-AF26-8FAD5DBBA72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919DE14-C1F7-654B-A077-6DC5993B27C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确认学生到齐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655A3CF-B0A4-F74F-848F-DDA63015FDCE}" type="parTrans" cxnId="{749F460F-F2A4-724F-AD8D-973CA47FC38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92D5FB5-BBA1-2E47-9D08-CDFE8AA915DE}" type="sibTrans" cxnId="{749F460F-F2A4-724F-AD8D-973CA47FC38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12D647A-3FB5-9349-AF64-50E97360F04C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完成分模学习与实践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A96B7D3-264D-1E43-9A26-62B9F38ECC59}" type="parTrans" cxnId="{1B54D9B7-FDEE-2148-A609-4DBCE8DA8E97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964AA599-D53B-9548-8C6A-CD0C8CFB4248}" type="sibTrans" cxnId="{1B54D9B7-FDEE-2148-A609-4DBCE8DA8E97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CFC29842-288C-444E-91FB-D115ED31A57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完成消失模学习与实践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7A9D982-0D5A-5647-B0B8-14D3E9362594}" type="parTrans" cxnId="{5C798E7B-0879-3A41-815F-28E95675167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2D87BDCE-813D-1143-B2C1-3DD505C0C16E}" type="sibTrans" cxnId="{5C798E7B-0879-3A41-815F-28E95675167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A1354E7-A62C-B640-9E6E-765F38197430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完成小组交流总结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351C062-5F7E-9C4C-9745-90113F42F80A}" type="parTrans" cxnId="{2C4EC9F7-1837-7A44-B227-23E79042EE5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9E8EBF0-F066-2D48-B983-1555F0AC1D12}" type="sibTrans" cxnId="{2C4EC9F7-1837-7A44-B227-23E79042EE5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9E9F22A-5AC2-9047-95D1-C2398A06183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完成现场清理还原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8417489-7ABD-9546-AE73-AF4B9078DCF7}" type="parTrans" cxnId="{FC2B8631-F4A6-D941-A73F-F79449C5D05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DB4FB0B5-77C9-CC43-A43E-08D80FDD229B}" type="sibTrans" cxnId="{FC2B8631-F4A6-D941-A73F-F79449C5D05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34065E3-D67F-4A41-BB89-794173E4A4A7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课程解散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1208097-46BB-5345-AEF0-756A9D68CFB9}" type="parTrans" cxnId="{19F3F192-2F2F-114E-B458-7F2EE8B4252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6E78CBC-751C-D045-B930-F164D487DA9F}" type="sibTrans" cxnId="{19F3F192-2F2F-114E-B458-7F2EE8B4252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9C4703F-1F72-E746-9193-31B359FDE13E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签到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CB8133C-0C05-4F45-BF3D-7A8505E4A30D}" type="parTrans" cxnId="{36FB4A47-0750-F246-A311-24D3FC8D99B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B30564C9-BF4C-4249-915A-8525FC80D719}" type="sibTrans" cxnId="{36FB4A47-0750-F246-A311-24D3FC8D99B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F14A84F-ED4F-074D-9969-510BB3DA9A2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分模造型布置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919F9EC-83B9-574B-BBB9-59430A71910E}" type="parTrans" cxnId="{37725076-C568-8E48-8F6E-E1085E205F6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298BB74-4429-8A48-B161-65BD4ECD2704}" type="sibTrans" cxnId="{37725076-C568-8E48-8F6E-E1085E205F6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6832B46-E5A7-824D-8BC9-93BFC534F30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分模造型学生操作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BC48D93-036A-1B4E-9C2E-5C4314E8CB6D}" type="parTrans" cxnId="{5B22F839-1737-F949-A2DD-106865DE0B6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8544746-2D14-EF46-951E-2AB9ED822F62}" type="sibTrans" cxnId="{5B22F839-1737-F949-A2DD-106865DE0B6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A802665-E8C3-724C-A65F-6D121BF9DC26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分模造型示范讲解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F7BB0BE-4229-2A4F-A7C1-A110F7D6BC82}" type="parTrans" cxnId="{5817175E-7E19-1D46-B39B-748029BF8B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343089C-D318-E94F-A03D-5811E7F2D083}" type="sibTrans" cxnId="{5817175E-7E19-1D46-B39B-748029BF8B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2FA4779D-A969-D04E-BBA9-2853A68BF54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分模制芯并清理现场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78FA188-383E-3B46-B4B0-D2908678EC5B}" type="parTrans" cxnId="{984AA50E-E742-C34F-8D56-25A6916F1CD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7CEEEE2-CB3E-2443-BDF9-04D561A9F7C4}" type="sibTrans" cxnId="{984AA50E-E742-C34F-8D56-25A6916F1CD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878D3071-F9E1-6346-BFAC-99CCAE38C6DF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消失模造型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91AD512-B289-644A-B024-4063FBD39141}" type="parTrans" cxnId="{D20C1A46-1EC0-FB49-A301-DBF62A1A42A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73B2EF5-4BDB-B54D-BF83-B89E3F3C77AB}" type="sibTrans" cxnId="{D20C1A46-1EC0-FB49-A301-DBF62A1A42A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B416098-E7B7-F44C-8046-1A7B6F81E74C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浇注及熔化现场课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95B52AE-6D34-7B45-A1FB-FB1A83319698}" type="parTrans" cxnId="{71414D93-790B-1541-A9BD-3B17FCC059C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C89334A-F1BF-6746-AE34-106F72D92F39}" type="sibTrans" cxnId="{71414D93-790B-1541-A9BD-3B17FCC059C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38EEC5B-97A6-F94C-8E92-BC9BFD8998E4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生产件操作讲解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125E1A4-60B2-214C-8BF3-06C07332B225}" type="parTrans" cxnId="{99429F4C-FF84-1E4E-A648-B974E18668F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8F62DD07-71C3-2141-86B9-A6BDFFA7052A}" type="sibTrans" cxnId="{99429F4C-FF84-1E4E-A648-B974E18668F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E35E0EFE-5147-8144-BC54-DCF719026B99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学生造型测试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38383CB-A0D9-2241-8AFC-C9E9B9203EBD}" type="parTrans" cxnId="{F7FF3097-D29F-044B-B44C-AD8F8BD27A63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1522FC4-E9E1-7545-8479-8210B016C92B}" type="sibTrans" cxnId="{F7FF3097-D29F-044B-B44C-AD8F8BD27A63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FA236CB-AFA1-3747-A0B3-94C4CAC9B923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小组交流报告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F5EFAE6-988A-FC4D-B8BD-5CE031F556D1}" type="parTrans" cxnId="{CB712E58-3CEC-2643-A0F3-EBDCAEBED4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12EACAF-780F-7E46-9EF3-9C9D3FD7859B}" type="sibTrans" cxnId="{CB712E58-3CEC-2643-A0F3-EBDCAEBED4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7069B8D-E428-1E4E-B97C-C34097D88A7D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点评分析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01702AE-304E-9F40-A5CB-0612F719946B}" type="parTrans" cxnId="{86E199F1-BD4B-E049-B563-52A15EE0E5B6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4EF1963-3875-DE4B-9922-39A8446434AB}" type="sibTrans" cxnId="{86E199F1-BD4B-E049-B563-52A15EE0E5B6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4B12288-82F6-6844-AEAA-95BAF5F4901A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落砂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7185673-0EE1-5F4D-85F7-364FE292C164}" type="parTrans" cxnId="{71145E4D-7AEB-2C47-B05F-7AD5F28DD8D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1F30EE7-E5A3-7044-B3C7-C40EB7BE2C17}" type="sibTrans" cxnId="{71145E4D-7AEB-2C47-B05F-7AD5F28DD8D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EFA89CB8-4B36-8441-A520-743A0711149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清理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F3B304E-7484-2C4C-A2FE-D5DFCD91EB6E}" type="parTrans" cxnId="{5A4ADB90-8B77-AF45-A339-D63286A64D7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CF2651FB-64EF-8743-953C-3345B69D8EF9}" type="sibTrans" cxnId="{5A4ADB90-8B77-AF45-A339-D63286A64D7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D5C6365-CF60-7449-95E5-1C70F78E2439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筛沙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DD19ED1-F3DA-0848-A3FC-047E3026D4AE}" type="parTrans" cxnId="{215ED3A5-BB4D-594B-BFDE-6CFD6098E1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B2F259B5-57D1-814E-AA2C-2285F959A4E3}" type="sibTrans" cxnId="{215ED3A5-BB4D-594B-BFDE-6CFD6098E1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93EC806-6A08-1E47-A200-5FE9C1E107F3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铸工实习总结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D3C7126-951F-B641-9420-CAA08D68C3D0}" type="parTrans" cxnId="{A9B3F263-85CF-C948-8673-BB44DA6797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FDCFB87-6946-F844-A8E0-C0569A3359E8}" type="sibTrans" cxnId="{A9B3F263-85CF-C948-8673-BB44DA6797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081482C-E2DF-954C-B254-1696BB03C46F}" type="pres">
      <dgm:prSet presAssocID="{914AD30A-F293-ED48-82D7-FB5A988613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A0AABAD-B1AA-AF44-A187-2A140BAFE7A1}" type="pres">
      <dgm:prSet presAssocID="{85D9D7F1-7DA4-3C41-A340-205F4F80C6E2}" presName="hierRoot1" presStyleCnt="0">
        <dgm:presLayoutVars>
          <dgm:hierBranch val="init"/>
        </dgm:presLayoutVars>
      </dgm:prSet>
      <dgm:spPr/>
    </dgm:pt>
    <dgm:pt modelId="{67D325F1-D35F-494C-A8CB-82A143AEECB9}" type="pres">
      <dgm:prSet presAssocID="{85D9D7F1-7DA4-3C41-A340-205F4F80C6E2}" presName="rootComposite1" presStyleCnt="0"/>
      <dgm:spPr/>
    </dgm:pt>
    <dgm:pt modelId="{6F9A3FE7-CFAC-8C49-9464-AA065CB64D9C}" type="pres">
      <dgm:prSet presAssocID="{85D9D7F1-7DA4-3C41-A340-205F4F80C6E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52BE76-890C-AE44-B288-86ECB799DE5E}" type="pres">
      <dgm:prSet presAssocID="{85D9D7F1-7DA4-3C41-A340-205F4F80C6E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DD09C76-635B-7746-9001-C5D1E2F4FC46}" type="pres">
      <dgm:prSet presAssocID="{85D9D7F1-7DA4-3C41-A340-205F4F80C6E2}" presName="hierChild2" presStyleCnt="0"/>
      <dgm:spPr/>
    </dgm:pt>
    <dgm:pt modelId="{C951C3BF-6ABA-7948-8AD6-779509ADCD8B}" type="pres">
      <dgm:prSet presAssocID="{4655A3CF-B0A4-F74F-848F-DDA63015FDCE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62BC8EAB-CEEE-074E-824A-06EF980B2A73}" type="pres">
      <dgm:prSet presAssocID="{0919DE14-C1F7-654B-A077-6DC5993B27C1}" presName="hierRoot2" presStyleCnt="0">
        <dgm:presLayoutVars>
          <dgm:hierBranch val="init"/>
        </dgm:presLayoutVars>
      </dgm:prSet>
      <dgm:spPr/>
    </dgm:pt>
    <dgm:pt modelId="{58221F49-B630-EF42-B48D-638A9882AB48}" type="pres">
      <dgm:prSet presAssocID="{0919DE14-C1F7-654B-A077-6DC5993B27C1}" presName="rootComposite" presStyleCnt="0"/>
      <dgm:spPr/>
    </dgm:pt>
    <dgm:pt modelId="{D98644AB-E323-E84C-A44C-FD9586C56E8E}" type="pres">
      <dgm:prSet presAssocID="{0919DE14-C1F7-654B-A077-6DC5993B27C1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787C2-E392-8B49-A41A-E9A1DA44C03A}" type="pres">
      <dgm:prSet presAssocID="{0919DE14-C1F7-654B-A077-6DC5993B27C1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44CC1509-8BCE-4B4F-A444-17AF6BC7CA7A}" type="pres">
      <dgm:prSet presAssocID="{0919DE14-C1F7-654B-A077-6DC5993B27C1}" presName="hierChild4" presStyleCnt="0"/>
      <dgm:spPr/>
    </dgm:pt>
    <dgm:pt modelId="{33F4449A-C476-6E4E-929B-2B48AEE0672D}" type="pres">
      <dgm:prSet presAssocID="{ECB8133C-0C05-4F45-BF3D-7A8505E4A30D}" presName="Name37" presStyleLbl="parChTrans1D3" presStyleIdx="0" presStyleCnt="15"/>
      <dgm:spPr/>
      <dgm:t>
        <a:bodyPr/>
        <a:lstStyle/>
        <a:p>
          <a:endParaRPr lang="zh-CN" altLang="en-US"/>
        </a:p>
      </dgm:t>
    </dgm:pt>
    <dgm:pt modelId="{7EFACDE1-299A-B545-998F-AC65D8F86EFC}" type="pres">
      <dgm:prSet presAssocID="{69C4703F-1F72-E746-9193-31B359FDE13E}" presName="hierRoot2" presStyleCnt="0">
        <dgm:presLayoutVars>
          <dgm:hierBranch val="init"/>
        </dgm:presLayoutVars>
      </dgm:prSet>
      <dgm:spPr/>
    </dgm:pt>
    <dgm:pt modelId="{DE5BBE98-1366-1F44-B7C6-527B8F5EE7E2}" type="pres">
      <dgm:prSet presAssocID="{69C4703F-1F72-E746-9193-31B359FDE13E}" presName="rootComposite" presStyleCnt="0"/>
      <dgm:spPr/>
    </dgm:pt>
    <dgm:pt modelId="{543E1F71-7F57-0242-9697-C201F0DF41B0}" type="pres">
      <dgm:prSet presAssocID="{69C4703F-1F72-E746-9193-31B359FDE13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6863A9-4556-8145-869D-4F8EEFDAAA8D}" type="pres">
      <dgm:prSet presAssocID="{69C4703F-1F72-E746-9193-31B359FDE13E}" presName="rootConnector" presStyleLbl="node3" presStyleIdx="0" presStyleCnt="15"/>
      <dgm:spPr/>
      <dgm:t>
        <a:bodyPr/>
        <a:lstStyle/>
        <a:p>
          <a:endParaRPr lang="zh-CN" altLang="en-US"/>
        </a:p>
      </dgm:t>
    </dgm:pt>
    <dgm:pt modelId="{D93C76F6-4781-6941-B5D1-B2BADCAFE7AF}" type="pres">
      <dgm:prSet presAssocID="{69C4703F-1F72-E746-9193-31B359FDE13E}" presName="hierChild4" presStyleCnt="0"/>
      <dgm:spPr/>
    </dgm:pt>
    <dgm:pt modelId="{65EB06B5-902C-FA4A-9D41-635823BBF562}" type="pres">
      <dgm:prSet presAssocID="{69C4703F-1F72-E746-9193-31B359FDE13E}" presName="hierChild5" presStyleCnt="0"/>
      <dgm:spPr/>
    </dgm:pt>
    <dgm:pt modelId="{8877109A-D757-C34F-A25F-D53C091CAD60}" type="pres">
      <dgm:prSet presAssocID="{0919DE14-C1F7-654B-A077-6DC5993B27C1}" presName="hierChild5" presStyleCnt="0"/>
      <dgm:spPr/>
    </dgm:pt>
    <dgm:pt modelId="{A519E379-D612-5D4D-BF5C-FB47E04E04CF}" type="pres">
      <dgm:prSet presAssocID="{7A96B7D3-264D-1E43-9A26-62B9F38ECC59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DC98041E-C91D-1345-94E9-D9A94EE8EF3C}" type="pres">
      <dgm:prSet presAssocID="{A12D647A-3FB5-9349-AF64-50E97360F04C}" presName="hierRoot2" presStyleCnt="0">
        <dgm:presLayoutVars>
          <dgm:hierBranch val="init"/>
        </dgm:presLayoutVars>
      </dgm:prSet>
      <dgm:spPr/>
    </dgm:pt>
    <dgm:pt modelId="{074F1362-EFDA-964D-8045-97735B4AC47A}" type="pres">
      <dgm:prSet presAssocID="{A12D647A-3FB5-9349-AF64-50E97360F04C}" presName="rootComposite" presStyleCnt="0"/>
      <dgm:spPr/>
    </dgm:pt>
    <dgm:pt modelId="{A3807CC6-F0FA-6C4C-AF3E-296BD5AAE0A4}" type="pres">
      <dgm:prSet presAssocID="{A12D647A-3FB5-9349-AF64-50E97360F04C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BD10A1-5964-7948-8D78-9A270C49C81D}" type="pres">
      <dgm:prSet presAssocID="{A12D647A-3FB5-9349-AF64-50E97360F04C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61ECC1DF-C151-B240-9FF7-2D17C9350392}" type="pres">
      <dgm:prSet presAssocID="{A12D647A-3FB5-9349-AF64-50E97360F04C}" presName="hierChild4" presStyleCnt="0"/>
      <dgm:spPr/>
    </dgm:pt>
    <dgm:pt modelId="{7A2A184E-A843-6040-BFBD-3E1BFFECD2F3}" type="pres">
      <dgm:prSet presAssocID="{9919F9EC-83B9-574B-BBB9-59430A71910E}" presName="Name37" presStyleLbl="parChTrans1D3" presStyleIdx="1" presStyleCnt="15"/>
      <dgm:spPr/>
      <dgm:t>
        <a:bodyPr/>
        <a:lstStyle/>
        <a:p>
          <a:endParaRPr lang="zh-CN" altLang="en-US"/>
        </a:p>
      </dgm:t>
    </dgm:pt>
    <dgm:pt modelId="{121F8610-AABF-2249-92D4-63E54236E804}" type="pres">
      <dgm:prSet presAssocID="{1F14A84F-ED4F-074D-9969-510BB3DA9A21}" presName="hierRoot2" presStyleCnt="0">
        <dgm:presLayoutVars>
          <dgm:hierBranch val="init"/>
        </dgm:presLayoutVars>
      </dgm:prSet>
      <dgm:spPr/>
    </dgm:pt>
    <dgm:pt modelId="{A6D9E11F-5500-2B48-A397-E5620420D367}" type="pres">
      <dgm:prSet presAssocID="{1F14A84F-ED4F-074D-9969-510BB3DA9A21}" presName="rootComposite" presStyleCnt="0"/>
      <dgm:spPr/>
    </dgm:pt>
    <dgm:pt modelId="{49FAC642-434D-A945-85BF-BA8B6C0F30F3}" type="pres">
      <dgm:prSet presAssocID="{1F14A84F-ED4F-074D-9969-510BB3DA9A21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4BB38-AFF5-B640-BDD3-B4698F5F76FC}" type="pres">
      <dgm:prSet presAssocID="{1F14A84F-ED4F-074D-9969-510BB3DA9A21}" presName="rootConnector" presStyleLbl="node3" presStyleIdx="1" presStyleCnt="15"/>
      <dgm:spPr/>
      <dgm:t>
        <a:bodyPr/>
        <a:lstStyle/>
        <a:p>
          <a:endParaRPr lang="zh-CN" altLang="en-US"/>
        </a:p>
      </dgm:t>
    </dgm:pt>
    <dgm:pt modelId="{3958E075-E925-5847-B790-F0D089E39540}" type="pres">
      <dgm:prSet presAssocID="{1F14A84F-ED4F-074D-9969-510BB3DA9A21}" presName="hierChild4" presStyleCnt="0"/>
      <dgm:spPr/>
    </dgm:pt>
    <dgm:pt modelId="{7C477BC3-9CCD-E649-A1D5-AD96CC191BC5}" type="pres">
      <dgm:prSet presAssocID="{1F14A84F-ED4F-074D-9969-510BB3DA9A21}" presName="hierChild5" presStyleCnt="0"/>
      <dgm:spPr/>
    </dgm:pt>
    <dgm:pt modelId="{D37FFC58-7228-734A-94D5-8412178B4388}" type="pres">
      <dgm:prSet presAssocID="{BBC48D93-036A-1B4E-9C2E-5C4314E8CB6D}" presName="Name37" presStyleLbl="parChTrans1D3" presStyleIdx="2" presStyleCnt="15"/>
      <dgm:spPr/>
      <dgm:t>
        <a:bodyPr/>
        <a:lstStyle/>
        <a:p>
          <a:endParaRPr lang="zh-CN" altLang="en-US"/>
        </a:p>
      </dgm:t>
    </dgm:pt>
    <dgm:pt modelId="{08516E63-2E89-0F4D-9764-B3F8DC593371}" type="pres">
      <dgm:prSet presAssocID="{A6832B46-E5A7-824D-8BC9-93BFC534F308}" presName="hierRoot2" presStyleCnt="0">
        <dgm:presLayoutVars>
          <dgm:hierBranch val="init"/>
        </dgm:presLayoutVars>
      </dgm:prSet>
      <dgm:spPr/>
    </dgm:pt>
    <dgm:pt modelId="{D66E9B14-4A8C-3B47-A069-26D99173B904}" type="pres">
      <dgm:prSet presAssocID="{A6832B46-E5A7-824D-8BC9-93BFC534F308}" presName="rootComposite" presStyleCnt="0"/>
      <dgm:spPr/>
    </dgm:pt>
    <dgm:pt modelId="{1E34CC47-6BD1-7940-A3E2-B8D292B341C4}" type="pres">
      <dgm:prSet presAssocID="{A6832B46-E5A7-824D-8BC9-93BFC534F308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24073-87F2-4E48-9F02-BBDE1EA3150A}" type="pres">
      <dgm:prSet presAssocID="{A6832B46-E5A7-824D-8BC9-93BFC534F308}" presName="rootConnector" presStyleLbl="node3" presStyleIdx="2" presStyleCnt="15"/>
      <dgm:spPr/>
      <dgm:t>
        <a:bodyPr/>
        <a:lstStyle/>
        <a:p>
          <a:endParaRPr lang="zh-CN" altLang="en-US"/>
        </a:p>
      </dgm:t>
    </dgm:pt>
    <dgm:pt modelId="{5B81E548-86EF-9F42-ABE7-C0EC20128A1E}" type="pres">
      <dgm:prSet presAssocID="{A6832B46-E5A7-824D-8BC9-93BFC534F308}" presName="hierChild4" presStyleCnt="0"/>
      <dgm:spPr/>
    </dgm:pt>
    <dgm:pt modelId="{640B0D8E-4CD4-FC4D-9F75-070E1349663B}" type="pres">
      <dgm:prSet presAssocID="{A6832B46-E5A7-824D-8BC9-93BFC534F308}" presName="hierChild5" presStyleCnt="0"/>
      <dgm:spPr/>
    </dgm:pt>
    <dgm:pt modelId="{5E33E616-9EEC-7244-B557-A29A815FE790}" type="pres">
      <dgm:prSet presAssocID="{4F7BB0BE-4229-2A4F-A7C1-A110F7D6BC82}" presName="Name37" presStyleLbl="parChTrans1D3" presStyleIdx="3" presStyleCnt="15"/>
      <dgm:spPr/>
      <dgm:t>
        <a:bodyPr/>
        <a:lstStyle/>
        <a:p>
          <a:endParaRPr lang="zh-CN" altLang="en-US"/>
        </a:p>
      </dgm:t>
    </dgm:pt>
    <dgm:pt modelId="{0615641F-F569-6B4E-B516-A58F4C92E273}" type="pres">
      <dgm:prSet presAssocID="{0A802665-E8C3-724C-A65F-6D121BF9DC26}" presName="hierRoot2" presStyleCnt="0">
        <dgm:presLayoutVars>
          <dgm:hierBranch val="init"/>
        </dgm:presLayoutVars>
      </dgm:prSet>
      <dgm:spPr/>
    </dgm:pt>
    <dgm:pt modelId="{003A664E-02C9-E24A-B0B5-E1C1F3986511}" type="pres">
      <dgm:prSet presAssocID="{0A802665-E8C3-724C-A65F-6D121BF9DC26}" presName="rootComposite" presStyleCnt="0"/>
      <dgm:spPr/>
    </dgm:pt>
    <dgm:pt modelId="{9BF5B095-A8DA-AD4A-BA80-13C568000ED3}" type="pres">
      <dgm:prSet presAssocID="{0A802665-E8C3-724C-A65F-6D121BF9DC26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9795D7-7B11-6D4D-BD25-6F2FA2E684A8}" type="pres">
      <dgm:prSet presAssocID="{0A802665-E8C3-724C-A65F-6D121BF9DC26}" presName="rootConnector" presStyleLbl="node3" presStyleIdx="3" presStyleCnt="15"/>
      <dgm:spPr/>
      <dgm:t>
        <a:bodyPr/>
        <a:lstStyle/>
        <a:p>
          <a:endParaRPr lang="zh-CN" altLang="en-US"/>
        </a:p>
      </dgm:t>
    </dgm:pt>
    <dgm:pt modelId="{AF076115-5B51-464A-96E5-C234DDADEE70}" type="pres">
      <dgm:prSet presAssocID="{0A802665-E8C3-724C-A65F-6D121BF9DC26}" presName="hierChild4" presStyleCnt="0"/>
      <dgm:spPr/>
    </dgm:pt>
    <dgm:pt modelId="{81A8D9E0-6840-DA46-A524-64C37D39DA20}" type="pres">
      <dgm:prSet presAssocID="{0A802665-E8C3-724C-A65F-6D121BF9DC26}" presName="hierChild5" presStyleCnt="0"/>
      <dgm:spPr/>
    </dgm:pt>
    <dgm:pt modelId="{79BCD092-07E9-154D-B717-212D03CCA737}" type="pres">
      <dgm:prSet presAssocID="{378FA188-383E-3B46-B4B0-D2908678EC5B}" presName="Name37" presStyleLbl="parChTrans1D3" presStyleIdx="4" presStyleCnt="15"/>
      <dgm:spPr/>
      <dgm:t>
        <a:bodyPr/>
        <a:lstStyle/>
        <a:p>
          <a:endParaRPr lang="zh-CN" altLang="en-US"/>
        </a:p>
      </dgm:t>
    </dgm:pt>
    <dgm:pt modelId="{A927E512-D821-AA40-8C8C-440603BF3F3F}" type="pres">
      <dgm:prSet presAssocID="{2FA4779D-A969-D04E-BBA9-2853A68BF541}" presName="hierRoot2" presStyleCnt="0">
        <dgm:presLayoutVars>
          <dgm:hierBranch val="init"/>
        </dgm:presLayoutVars>
      </dgm:prSet>
      <dgm:spPr/>
    </dgm:pt>
    <dgm:pt modelId="{B86A6E34-F2AD-094F-9499-AE5D91586B85}" type="pres">
      <dgm:prSet presAssocID="{2FA4779D-A969-D04E-BBA9-2853A68BF541}" presName="rootComposite" presStyleCnt="0"/>
      <dgm:spPr/>
    </dgm:pt>
    <dgm:pt modelId="{890C1CF7-376D-C742-9457-929BB424D770}" type="pres">
      <dgm:prSet presAssocID="{2FA4779D-A969-D04E-BBA9-2853A68BF541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8660ED-1819-2448-A366-0697F9B7B960}" type="pres">
      <dgm:prSet presAssocID="{2FA4779D-A969-D04E-BBA9-2853A68BF541}" presName="rootConnector" presStyleLbl="node3" presStyleIdx="4" presStyleCnt="15"/>
      <dgm:spPr/>
      <dgm:t>
        <a:bodyPr/>
        <a:lstStyle/>
        <a:p>
          <a:endParaRPr lang="zh-CN" altLang="en-US"/>
        </a:p>
      </dgm:t>
    </dgm:pt>
    <dgm:pt modelId="{9EAC5C9B-3FC1-5048-B3E8-A070B42453A9}" type="pres">
      <dgm:prSet presAssocID="{2FA4779D-A969-D04E-BBA9-2853A68BF541}" presName="hierChild4" presStyleCnt="0"/>
      <dgm:spPr/>
    </dgm:pt>
    <dgm:pt modelId="{EA765327-9CA5-1D40-AB91-35DD984E25A2}" type="pres">
      <dgm:prSet presAssocID="{2FA4779D-A969-D04E-BBA9-2853A68BF541}" presName="hierChild5" presStyleCnt="0"/>
      <dgm:spPr/>
    </dgm:pt>
    <dgm:pt modelId="{C8E39CB7-3DBB-7540-93AD-0DB9B79E1B50}" type="pres">
      <dgm:prSet presAssocID="{A12D647A-3FB5-9349-AF64-50E97360F04C}" presName="hierChild5" presStyleCnt="0"/>
      <dgm:spPr/>
    </dgm:pt>
    <dgm:pt modelId="{12D379A8-08C7-D74A-B02B-5446E5413771}" type="pres">
      <dgm:prSet presAssocID="{17A9D982-0D5A-5647-B0B8-14D3E9362594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7A9B6A9A-3A19-4842-BC49-D83221C9EB09}" type="pres">
      <dgm:prSet presAssocID="{CFC29842-288C-444E-91FB-D115ED31A571}" presName="hierRoot2" presStyleCnt="0">
        <dgm:presLayoutVars>
          <dgm:hierBranch val="init"/>
        </dgm:presLayoutVars>
      </dgm:prSet>
      <dgm:spPr/>
    </dgm:pt>
    <dgm:pt modelId="{496C552C-8369-1842-8DC1-DC39E113265A}" type="pres">
      <dgm:prSet presAssocID="{CFC29842-288C-444E-91FB-D115ED31A571}" presName="rootComposite" presStyleCnt="0"/>
      <dgm:spPr/>
    </dgm:pt>
    <dgm:pt modelId="{DF0A06A3-1116-5D4B-A17C-8505D4E234DF}" type="pres">
      <dgm:prSet presAssocID="{CFC29842-288C-444E-91FB-D115ED31A57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4A2F7D-7DE4-4A4D-9CCE-536F0E18EFD0}" type="pres">
      <dgm:prSet presAssocID="{CFC29842-288C-444E-91FB-D115ED31A571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6442DE86-452E-BD4B-9096-76F55CAC201F}" type="pres">
      <dgm:prSet presAssocID="{CFC29842-288C-444E-91FB-D115ED31A571}" presName="hierChild4" presStyleCnt="0"/>
      <dgm:spPr/>
    </dgm:pt>
    <dgm:pt modelId="{75A0E468-6497-B042-B1D4-3EFDE6752055}" type="pres">
      <dgm:prSet presAssocID="{591AD512-B289-644A-B024-4063FBD39141}" presName="Name37" presStyleLbl="parChTrans1D3" presStyleIdx="5" presStyleCnt="15"/>
      <dgm:spPr/>
      <dgm:t>
        <a:bodyPr/>
        <a:lstStyle/>
        <a:p>
          <a:endParaRPr lang="zh-CN" altLang="en-US"/>
        </a:p>
      </dgm:t>
    </dgm:pt>
    <dgm:pt modelId="{EA22F74D-9558-914E-8C3D-7B6C33E6E26D}" type="pres">
      <dgm:prSet presAssocID="{878D3071-F9E1-6346-BFAC-99CCAE38C6DF}" presName="hierRoot2" presStyleCnt="0">
        <dgm:presLayoutVars>
          <dgm:hierBranch val="init"/>
        </dgm:presLayoutVars>
      </dgm:prSet>
      <dgm:spPr/>
    </dgm:pt>
    <dgm:pt modelId="{8F8B812A-6764-E249-A4B7-0E68598B3769}" type="pres">
      <dgm:prSet presAssocID="{878D3071-F9E1-6346-BFAC-99CCAE38C6DF}" presName="rootComposite" presStyleCnt="0"/>
      <dgm:spPr/>
    </dgm:pt>
    <dgm:pt modelId="{3B7D9936-1280-9248-AA46-F7A57C16418C}" type="pres">
      <dgm:prSet presAssocID="{878D3071-F9E1-6346-BFAC-99CCAE38C6DF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71F931-B125-E940-BE78-7ACA1B0AF78B}" type="pres">
      <dgm:prSet presAssocID="{878D3071-F9E1-6346-BFAC-99CCAE38C6DF}" presName="rootConnector" presStyleLbl="node3" presStyleIdx="5" presStyleCnt="15"/>
      <dgm:spPr/>
      <dgm:t>
        <a:bodyPr/>
        <a:lstStyle/>
        <a:p>
          <a:endParaRPr lang="zh-CN" altLang="en-US"/>
        </a:p>
      </dgm:t>
    </dgm:pt>
    <dgm:pt modelId="{1F1C2A56-C32E-CA4C-AF8E-F58FFDBA785C}" type="pres">
      <dgm:prSet presAssocID="{878D3071-F9E1-6346-BFAC-99CCAE38C6DF}" presName="hierChild4" presStyleCnt="0"/>
      <dgm:spPr/>
    </dgm:pt>
    <dgm:pt modelId="{024C2BEE-4165-3A44-B34C-2D1661AAA571}" type="pres">
      <dgm:prSet presAssocID="{878D3071-F9E1-6346-BFAC-99CCAE38C6DF}" presName="hierChild5" presStyleCnt="0"/>
      <dgm:spPr/>
    </dgm:pt>
    <dgm:pt modelId="{10B420D1-BC89-984C-885F-BC7361E43A75}" type="pres">
      <dgm:prSet presAssocID="{E95B52AE-6D34-7B45-A1FB-FB1A83319698}" presName="Name37" presStyleLbl="parChTrans1D3" presStyleIdx="6" presStyleCnt="15"/>
      <dgm:spPr/>
      <dgm:t>
        <a:bodyPr/>
        <a:lstStyle/>
        <a:p>
          <a:endParaRPr lang="zh-CN" altLang="en-US"/>
        </a:p>
      </dgm:t>
    </dgm:pt>
    <dgm:pt modelId="{6C7B3A35-1E65-A446-A536-AE48BEFEF051}" type="pres">
      <dgm:prSet presAssocID="{FB416098-E7B7-F44C-8046-1A7B6F81E74C}" presName="hierRoot2" presStyleCnt="0">
        <dgm:presLayoutVars>
          <dgm:hierBranch val="init"/>
        </dgm:presLayoutVars>
      </dgm:prSet>
      <dgm:spPr/>
    </dgm:pt>
    <dgm:pt modelId="{4BBE5C0C-D91B-FB4E-95DE-6CDD2BC90C96}" type="pres">
      <dgm:prSet presAssocID="{FB416098-E7B7-F44C-8046-1A7B6F81E74C}" presName="rootComposite" presStyleCnt="0"/>
      <dgm:spPr/>
    </dgm:pt>
    <dgm:pt modelId="{1D8EB601-494D-0E47-B4F9-86A5ABE3A4E0}" type="pres">
      <dgm:prSet presAssocID="{FB416098-E7B7-F44C-8046-1A7B6F81E74C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C5120F-C775-844C-A1B4-A7F38BDA095C}" type="pres">
      <dgm:prSet presAssocID="{FB416098-E7B7-F44C-8046-1A7B6F81E74C}" presName="rootConnector" presStyleLbl="node3" presStyleIdx="6" presStyleCnt="15"/>
      <dgm:spPr/>
      <dgm:t>
        <a:bodyPr/>
        <a:lstStyle/>
        <a:p>
          <a:endParaRPr lang="zh-CN" altLang="en-US"/>
        </a:p>
      </dgm:t>
    </dgm:pt>
    <dgm:pt modelId="{8DDAA601-E3B8-E043-82D4-E4878FC3F2EA}" type="pres">
      <dgm:prSet presAssocID="{FB416098-E7B7-F44C-8046-1A7B6F81E74C}" presName="hierChild4" presStyleCnt="0"/>
      <dgm:spPr/>
    </dgm:pt>
    <dgm:pt modelId="{BDDBA794-18CF-254E-98D4-2B6B4DD58046}" type="pres">
      <dgm:prSet presAssocID="{FB416098-E7B7-F44C-8046-1A7B6F81E74C}" presName="hierChild5" presStyleCnt="0"/>
      <dgm:spPr/>
    </dgm:pt>
    <dgm:pt modelId="{4530F4EB-77CC-4B47-BE89-9BF59FF931F0}" type="pres">
      <dgm:prSet presAssocID="{D125E1A4-60B2-214C-8BF3-06C07332B225}" presName="Name37" presStyleLbl="parChTrans1D3" presStyleIdx="7" presStyleCnt="15"/>
      <dgm:spPr/>
      <dgm:t>
        <a:bodyPr/>
        <a:lstStyle/>
        <a:p>
          <a:endParaRPr lang="zh-CN" altLang="en-US"/>
        </a:p>
      </dgm:t>
    </dgm:pt>
    <dgm:pt modelId="{84E9AA8A-AECD-3D45-89A0-4BDB13C3EB98}" type="pres">
      <dgm:prSet presAssocID="{438EEC5B-97A6-F94C-8E92-BC9BFD8998E4}" presName="hierRoot2" presStyleCnt="0">
        <dgm:presLayoutVars>
          <dgm:hierBranch val="init"/>
        </dgm:presLayoutVars>
      </dgm:prSet>
      <dgm:spPr/>
    </dgm:pt>
    <dgm:pt modelId="{14D68360-028A-D64B-BA55-6AE8CD7EDA8B}" type="pres">
      <dgm:prSet presAssocID="{438EEC5B-97A6-F94C-8E92-BC9BFD8998E4}" presName="rootComposite" presStyleCnt="0"/>
      <dgm:spPr/>
    </dgm:pt>
    <dgm:pt modelId="{AFD5E6B5-711B-2E45-B835-810FD7663B37}" type="pres">
      <dgm:prSet presAssocID="{438EEC5B-97A6-F94C-8E92-BC9BFD8998E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AC06E-C62D-FD4F-BAF2-F030A113144B}" type="pres">
      <dgm:prSet presAssocID="{438EEC5B-97A6-F94C-8E92-BC9BFD8998E4}" presName="rootConnector" presStyleLbl="node3" presStyleIdx="7" presStyleCnt="15"/>
      <dgm:spPr/>
      <dgm:t>
        <a:bodyPr/>
        <a:lstStyle/>
        <a:p>
          <a:endParaRPr lang="zh-CN" altLang="en-US"/>
        </a:p>
      </dgm:t>
    </dgm:pt>
    <dgm:pt modelId="{7C8550E1-0779-C24F-9443-5EA9C37EF84F}" type="pres">
      <dgm:prSet presAssocID="{438EEC5B-97A6-F94C-8E92-BC9BFD8998E4}" presName="hierChild4" presStyleCnt="0"/>
      <dgm:spPr/>
    </dgm:pt>
    <dgm:pt modelId="{8707EAE2-805C-C94D-AB21-5E2015C975B8}" type="pres">
      <dgm:prSet presAssocID="{438EEC5B-97A6-F94C-8E92-BC9BFD8998E4}" presName="hierChild5" presStyleCnt="0"/>
      <dgm:spPr/>
    </dgm:pt>
    <dgm:pt modelId="{39D85FC2-7619-F144-A7C7-F6143A388559}" type="pres">
      <dgm:prSet presAssocID="{038383CB-A0D9-2241-8AFC-C9E9B9203EBD}" presName="Name37" presStyleLbl="parChTrans1D3" presStyleIdx="8" presStyleCnt="15"/>
      <dgm:spPr/>
      <dgm:t>
        <a:bodyPr/>
        <a:lstStyle/>
        <a:p>
          <a:endParaRPr lang="zh-CN" altLang="en-US"/>
        </a:p>
      </dgm:t>
    </dgm:pt>
    <dgm:pt modelId="{349A1BFA-7CC2-A84F-84E9-178DE758D7D4}" type="pres">
      <dgm:prSet presAssocID="{E35E0EFE-5147-8144-BC54-DCF719026B99}" presName="hierRoot2" presStyleCnt="0">
        <dgm:presLayoutVars>
          <dgm:hierBranch val="init"/>
        </dgm:presLayoutVars>
      </dgm:prSet>
      <dgm:spPr/>
    </dgm:pt>
    <dgm:pt modelId="{B5C62B66-EFAD-CF4C-92D8-5C7A5AF4E14A}" type="pres">
      <dgm:prSet presAssocID="{E35E0EFE-5147-8144-BC54-DCF719026B99}" presName="rootComposite" presStyleCnt="0"/>
      <dgm:spPr/>
    </dgm:pt>
    <dgm:pt modelId="{9ED9EB52-13C3-B745-BF50-006B315C9C01}" type="pres">
      <dgm:prSet presAssocID="{E35E0EFE-5147-8144-BC54-DCF719026B99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7542CA-BD32-A049-864F-AA586E6B83B0}" type="pres">
      <dgm:prSet presAssocID="{E35E0EFE-5147-8144-BC54-DCF719026B99}" presName="rootConnector" presStyleLbl="node3" presStyleIdx="8" presStyleCnt="15"/>
      <dgm:spPr/>
      <dgm:t>
        <a:bodyPr/>
        <a:lstStyle/>
        <a:p>
          <a:endParaRPr lang="zh-CN" altLang="en-US"/>
        </a:p>
      </dgm:t>
    </dgm:pt>
    <dgm:pt modelId="{CE07FA9E-7356-D546-A67B-957C8B4A3993}" type="pres">
      <dgm:prSet presAssocID="{E35E0EFE-5147-8144-BC54-DCF719026B99}" presName="hierChild4" presStyleCnt="0"/>
      <dgm:spPr/>
    </dgm:pt>
    <dgm:pt modelId="{6D6CC752-F80F-9F43-8AAC-805A9933577E}" type="pres">
      <dgm:prSet presAssocID="{E35E0EFE-5147-8144-BC54-DCF719026B99}" presName="hierChild5" presStyleCnt="0"/>
      <dgm:spPr/>
    </dgm:pt>
    <dgm:pt modelId="{585D666E-85B1-1B45-A7AD-C76A7F9C2A97}" type="pres">
      <dgm:prSet presAssocID="{CFC29842-288C-444E-91FB-D115ED31A571}" presName="hierChild5" presStyleCnt="0"/>
      <dgm:spPr/>
    </dgm:pt>
    <dgm:pt modelId="{AE81F096-E7FD-7C42-9C86-61EEDD9C48D8}" type="pres">
      <dgm:prSet presAssocID="{D351C062-5F7E-9C4C-9745-90113F42F80A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F72CA022-31DB-F34D-8268-3A9F883370A9}" type="pres">
      <dgm:prSet presAssocID="{4A1354E7-A62C-B640-9E6E-765F38197430}" presName="hierRoot2" presStyleCnt="0">
        <dgm:presLayoutVars>
          <dgm:hierBranch val="init"/>
        </dgm:presLayoutVars>
      </dgm:prSet>
      <dgm:spPr/>
    </dgm:pt>
    <dgm:pt modelId="{6209CC99-015F-1646-8623-8BFDF4BEBAB4}" type="pres">
      <dgm:prSet presAssocID="{4A1354E7-A62C-B640-9E6E-765F38197430}" presName="rootComposite" presStyleCnt="0"/>
      <dgm:spPr/>
    </dgm:pt>
    <dgm:pt modelId="{4C53AD11-9FE7-404E-AFDF-72A66CFA3186}" type="pres">
      <dgm:prSet presAssocID="{4A1354E7-A62C-B640-9E6E-765F3819743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060C4-3E0E-2242-A147-99F2EDE0DA17}" type="pres">
      <dgm:prSet presAssocID="{4A1354E7-A62C-B640-9E6E-765F38197430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2DF36760-A31D-C041-AE3E-561D75E49C29}" type="pres">
      <dgm:prSet presAssocID="{4A1354E7-A62C-B640-9E6E-765F38197430}" presName="hierChild4" presStyleCnt="0"/>
      <dgm:spPr/>
    </dgm:pt>
    <dgm:pt modelId="{2E849474-7102-AB42-91F8-A9AA5C04E837}" type="pres">
      <dgm:prSet presAssocID="{4F5EFAE6-988A-FC4D-B8BD-5CE031F556D1}" presName="Name37" presStyleLbl="parChTrans1D3" presStyleIdx="9" presStyleCnt="15"/>
      <dgm:spPr/>
      <dgm:t>
        <a:bodyPr/>
        <a:lstStyle/>
        <a:p>
          <a:endParaRPr lang="zh-CN" altLang="en-US"/>
        </a:p>
      </dgm:t>
    </dgm:pt>
    <dgm:pt modelId="{8B7DEB22-1702-4146-B30C-E605E8ED02F4}" type="pres">
      <dgm:prSet presAssocID="{7FA236CB-AFA1-3747-A0B3-94C4CAC9B923}" presName="hierRoot2" presStyleCnt="0">
        <dgm:presLayoutVars>
          <dgm:hierBranch val="init"/>
        </dgm:presLayoutVars>
      </dgm:prSet>
      <dgm:spPr/>
    </dgm:pt>
    <dgm:pt modelId="{00DAF3C9-F486-7241-8F56-1046CED833DE}" type="pres">
      <dgm:prSet presAssocID="{7FA236CB-AFA1-3747-A0B3-94C4CAC9B923}" presName="rootComposite" presStyleCnt="0"/>
      <dgm:spPr/>
    </dgm:pt>
    <dgm:pt modelId="{C4AF1FB5-E0D2-BE46-BACC-916CE8E46F9A}" type="pres">
      <dgm:prSet presAssocID="{7FA236CB-AFA1-3747-A0B3-94C4CAC9B923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FFC038-080E-1A42-B5F4-FCB20DB6EED6}" type="pres">
      <dgm:prSet presAssocID="{7FA236CB-AFA1-3747-A0B3-94C4CAC9B923}" presName="rootConnector" presStyleLbl="node3" presStyleIdx="9" presStyleCnt="15"/>
      <dgm:spPr/>
      <dgm:t>
        <a:bodyPr/>
        <a:lstStyle/>
        <a:p>
          <a:endParaRPr lang="zh-CN" altLang="en-US"/>
        </a:p>
      </dgm:t>
    </dgm:pt>
    <dgm:pt modelId="{3C237F3E-CE81-7E4C-A490-F36D4858C60E}" type="pres">
      <dgm:prSet presAssocID="{7FA236CB-AFA1-3747-A0B3-94C4CAC9B923}" presName="hierChild4" presStyleCnt="0"/>
      <dgm:spPr/>
    </dgm:pt>
    <dgm:pt modelId="{4CA1CDC2-D5A0-BB4F-8CDD-BDF8B6F902F8}" type="pres">
      <dgm:prSet presAssocID="{7FA236CB-AFA1-3747-A0B3-94C4CAC9B923}" presName="hierChild5" presStyleCnt="0"/>
      <dgm:spPr/>
    </dgm:pt>
    <dgm:pt modelId="{078BA48E-BCE6-9E40-AD0A-7F08EB34F2FE}" type="pres">
      <dgm:prSet presAssocID="{D01702AE-304E-9F40-A5CB-0612F719946B}" presName="Name37" presStyleLbl="parChTrans1D3" presStyleIdx="10" presStyleCnt="15"/>
      <dgm:spPr/>
      <dgm:t>
        <a:bodyPr/>
        <a:lstStyle/>
        <a:p>
          <a:endParaRPr lang="zh-CN" altLang="en-US"/>
        </a:p>
      </dgm:t>
    </dgm:pt>
    <dgm:pt modelId="{E274167B-BA2D-8E40-B928-75F16C30419C}" type="pres">
      <dgm:prSet presAssocID="{77069B8D-E428-1E4E-B97C-C34097D88A7D}" presName="hierRoot2" presStyleCnt="0">
        <dgm:presLayoutVars>
          <dgm:hierBranch val="init"/>
        </dgm:presLayoutVars>
      </dgm:prSet>
      <dgm:spPr/>
    </dgm:pt>
    <dgm:pt modelId="{E248120F-10C4-A544-A212-FE9D15BB5E17}" type="pres">
      <dgm:prSet presAssocID="{77069B8D-E428-1E4E-B97C-C34097D88A7D}" presName="rootComposite" presStyleCnt="0"/>
      <dgm:spPr/>
    </dgm:pt>
    <dgm:pt modelId="{DEADEB82-B068-9E47-8642-AC24AF92311E}" type="pres">
      <dgm:prSet presAssocID="{77069B8D-E428-1E4E-B97C-C34097D88A7D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CC0E11-BD1A-FA49-AE3C-E4324A1D4E32}" type="pres">
      <dgm:prSet presAssocID="{77069B8D-E428-1E4E-B97C-C34097D88A7D}" presName="rootConnector" presStyleLbl="node3" presStyleIdx="10" presStyleCnt="15"/>
      <dgm:spPr/>
      <dgm:t>
        <a:bodyPr/>
        <a:lstStyle/>
        <a:p>
          <a:endParaRPr lang="zh-CN" altLang="en-US"/>
        </a:p>
      </dgm:t>
    </dgm:pt>
    <dgm:pt modelId="{A40615CB-6479-9B4F-9647-2353B245ECC5}" type="pres">
      <dgm:prSet presAssocID="{77069B8D-E428-1E4E-B97C-C34097D88A7D}" presName="hierChild4" presStyleCnt="0"/>
      <dgm:spPr/>
    </dgm:pt>
    <dgm:pt modelId="{97B676B6-B8A8-2240-8EC6-6EBB60973910}" type="pres">
      <dgm:prSet presAssocID="{77069B8D-E428-1E4E-B97C-C34097D88A7D}" presName="hierChild5" presStyleCnt="0"/>
      <dgm:spPr/>
    </dgm:pt>
    <dgm:pt modelId="{ECE60824-7E31-0B4F-8A20-9A13CD4D6AF2}" type="pres">
      <dgm:prSet presAssocID="{4A1354E7-A62C-B640-9E6E-765F38197430}" presName="hierChild5" presStyleCnt="0"/>
      <dgm:spPr/>
    </dgm:pt>
    <dgm:pt modelId="{B82ED1B0-1740-A049-BC63-9D03714796CF}" type="pres">
      <dgm:prSet presAssocID="{98417489-7ABD-9546-AE73-AF4B9078DCF7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21970049-C23C-F44E-BE57-197C086462F8}" type="pres">
      <dgm:prSet presAssocID="{39E9F22A-5AC2-9047-95D1-C2398A061838}" presName="hierRoot2" presStyleCnt="0">
        <dgm:presLayoutVars>
          <dgm:hierBranch val="init"/>
        </dgm:presLayoutVars>
      </dgm:prSet>
      <dgm:spPr/>
    </dgm:pt>
    <dgm:pt modelId="{3ECA6564-B45C-DF49-8A3B-17B85A84B03D}" type="pres">
      <dgm:prSet presAssocID="{39E9F22A-5AC2-9047-95D1-C2398A061838}" presName="rootComposite" presStyleCnt="0"/>
      <dgm:spPr/>
    </dgm:pt>
    <dgm:pt modelId="{E79DFCF7-C866-6844-84E3-9AA3F6122777}" type="pres">
      <dgm:prSet presAssocID="{39E9F22A-5AC2-9047-95D1-C2398A06183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3B522-3B34-584D-859B-9ABE0DDF9477}" type="pres">
      <dgm:prSet presAssocID="{39E9F22A-5AC2-9047-95D1-C2398A06183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DD78838A-100C-2043-9556-473953FEE96A}" type="pres">
      <dgm:prSet presAssocID="{39E9F22A-5AC2-9047-95D1-C2398A061838}" presName="hierChild4" presStyleCnt="0"/>
      <dgm:spPr/>
    </dgm:pt>
    <dgm:pt modelId="{FB498909-0410-514F-9DB2-71F1E0A7EFA0}" type="pres">
      <dgm:prSet presAssocID="{D7185673-0EE1-5F4D-85F7-364FE292C164}" presName="Name37" presStyleLbl="parChTrans1D3" presStyleIdx="11" presStyleCnt="15"/>
      <dgm:spPr/>
      <dgm:t>
        <a:bodyPr/>
        <a:lstStyle/>
        <a:p>
          <a:endParaRPr lang="zh-CN" altLang="en-US"/>
        </a:p>
      </dgm:t>
    </dgm:pt>
    <dgm:pt modelId="{6C879BC7-3C47-264C-9687-023FC85B8048}" type="pres">
      <dgm:prSet presAssocID="{34B12288-82F6-6844-AEAA-95BAF5F4901A}" presName="hierRoot2" presStyleCnt="0">
        <dgm:presLayoutVars>
          <dgm:hierBranch val="init"/>
        </dgm:presLayoutVars>
      </dgm:prSet>
      <dgm:spPr/>
    </dgm:pt>
    <dgm:pt modelId="{D35D5289-93B7-2F47-82F8-35AEFBCBB471}" type="pres">
      <dgm:prSet presAssocID="{34B12288-82F6-6844-AEAA-95BAF5F4901A}" presName="rootComposite" presStyleCnt="0"/>
      <dgm:spPr/>
    </dgm:pt>
    <dgm:pt modelId="{51BBE34A-6C68-544B-AC15-8FC0E33A1F4F}" type="pres">
      <dgm:prSet presAssocID="{34B12288-82F6-6844-AEAA-95BAF5F4901A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9FCF0-3786-9D40-82E4-2254A588C8E8}" type="pres">
      <dgm:prSet presAssocID="{34B12288-82F6-6844-AEAA-95BAF5F4901A}" presName="rootConnector" presStyleLbl="node3" presStyleIdx="11" presStyleCnt="15"/>
      <dgm:spPr/>
      <dgm:t>
        <a:bodyPr/>
        <a:lstStyle/>
        <a:p>
          <a:endParaRPr lang="zh-CN" altLang="en-US"/>
        </a:p>
      </dgm:t>
    </dgm:pt>
    <dgm:pt modelId="{6B8A1517-D058-AF4A-AE95-254341499028}" type="pres">
      <dgm:prSet presAssocID="{34B12288-82F6-6844-AEAA-95BAF5F4901A}" presName="hierChild4" presStyleCnt="0"/>
      <dgm:spPr/>
    </dgm:pt>
    <dgm:pt modelId="{CD65CACA-3FEC-3544-8DB9-1BB8FF56D473}" type="pres">
      <dgm:prSet presAssocID="{34B12288-82F6-6844-AEAA-95BAF5F4901A}" presName="hierChild5" presStyleCnt="0"/>
      <dgm:spPr/>
    </dgm:pt>
    <dgm:pt modelId="{DF16ED53-70AB-3A4B-9B39-3681F6B8E7C4}" type="pres">
      <dgm:prSet presAssocID="{AF3B304E-7484-2C4C-A2FE-D5DFCD91EB6E}" presName="Name37" presStyleLbl="parChTrans1D3" presStyleIdx="12" presStyleCnt="15"/>
      <dgm:spPr/>
      <dgm:t>
        <a:bodyPr/>
        <a:lstStyle/>
        <a:p>
          <a:endParaRPr lang="zh-CN" altLang="en-US"/>
        </a:p>
      </dgm:t>
    </dgm:pt>
    <dgm:pt modelId="{C45915DE-7D96-A34D-881E-7020A4DC15B7}" type="pres">
      <dgm:prSet presAssocID="{EFA89CB8-4B36-8441-A520-743A07111498}" presName="hierRoot2" presStyleCnt="0">
        <dgm:presLayoutVars>
          <dgm:hierBranch val="init"/>
        </dgm:presLayoutVars>
      </dgm:prSet>
      <dgm:spPr/>
    </dgm:pt>
    <dgm:pt modelId="{DCD3C195-E4D7-3949-AEC7-F755C4BABF32}" type="pres">
      <dgm:prSet presAssocID="{EFA89CB8-4B36-8441-A520-743A07111498}" presName="rootComposite" presStyleCnt="0"/>
      <dgm:spPr/>
    </dgm:pt>
    <dgm:pt modelId="{1084E02E-ED8E-6C41-89AB-C22FA9B9D494}" type="pres">
      <dgm:prSet presAssocID="{EFA89CB8-4B36-8441-A520-743A07111498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78BE2-1FAA-9B40-AADF-1112EBFCF67C}" type="pres">
      <dgm:prSet presAssocID="{EFA89CB8-4B36-8441-A520-743A07111498}" presName="rootConnector" presStyleLbl="node3" presStyleIdx="12" presStyleCnt="15"/>
      <dgm:spPr/>
      <dgm:t>
        <a:bodyPr/>
        <a:lstStyle/>
        <a:p>
          <a:endParaRPr lang="zh-CN" altLang="en-US"/>
        </a:p>
      </dgm:t>
    </dgm:pt>
    <dgm:pt modelId="{E6E77B82-B27C-DF49-AD6D-E0D6258281A2}" type="pres">
      <dgm:prSet presAssocID="{EFA89CB8-4B36-8441-A520-743A07111498}" presName="hierChild4" presStyleCnt="0"/>
      <dgm:spPr/>
    </dgm:pt>
    <dgm:pt modelId="{C23BB09C-A04E-944F-9E38-6122F825A682}" type="pres">
      <dgm:prSet presAssocID="{EFA89CB8-4B36-8441-A520-743A07111498}" presName="hierChild5" presStyleCnt="0"/>
      <dgm:spPr/>
    </dgm:pt>
    <dgm:pt modelId="{6E584F8E-01C5-5542-981E-2DC7D9268B01}" type="pres">
      <dgm:prSet presAssocID="{BDD19ED1-F3DA-0848-A3FC-047E3026D4AE}" presName="Name37" presStyleLbl="parChTrans1D3" presStyleIdx="13" presStyleCnt="15"/>
      <dgm:spPr/>
      <dgm:t>
        <a:bodyPr/>
        <a:lstStyle/>
        <a:p>
          <a:endParaRPr lang="zh-CN" altLang="en-US"/>
        </a:p>
      </dgm:t>
    </dgm:pt>
    <dgm:pt modelId="{3D71D7D8-FF7D-0B4D-BB1B-BB4A13169A72}" type="pres">
      <dgm:prSet presAssocID="{7D5C6365-CF60-7449-95E5-1C70F78E2439}" presName="hierRoot2" presStyleCnt="0">
        <dgm:presLayoutVars>
          <dgm:hierBranch val="init"/>
        </dgm:presLayoutVars>
      </dgm:prSet>
      <dgm:spPr/>
    </dgm:pt>
    <dgm:pt modelId="{1FBC305D-1597-D643-B061-6F19F9F9104B}" type="pres">
      <dgm:prSet presAssocID="{7D5C6365-CF60-7449-95E5-1C70F78E2439}" presName="rootComposite" presStyleCnt="0"/>
      <dgm:spPr/>
    </dgm:pt>
    <dgm:pt modelId="{50062015-8C39-8047-8FA4-C39C059CBC1E}" type="pres">
      <dgm:prSet presAssocID="{7D5C6365-CF60-7449-95E5-1C70F78E2439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3FBBF-1DDA-1B4C-8FB8-B337967F5B5E}" type="pres">
      <dgm:prSet presAssocID="{7D5C6365-CF60-7449-95E5-1C70F78E2439}" presName="rootConnector" presStyleLbl="node3" presStyleIdx="13" presStyleCnt="15"/>
      <dgm:spPr/>
      <dgm:t>
        <a:bodyPr/>
        <a:lstStyle/>
        <a:p>
          <a:endParaRPr lang="zh-CN" altLang="en-US"/>
        </a:p>
      </dgm:t>
    </dgm:pt>
    <dgm:pt modelId="{F9C21BE6-D24E-9846-A781-12087A9560BA}" type="pres">
      <dgm:prSet presAssocID="{7D5C6365-CF60-7449-95E5-1C70F78E2439}" presName="hierChild4" presStyleCnt="0"/>
      <dgm:spPr/>
    </dgm:pt>
    <dgm:pt modelId="{7E34D40C-6E15-DA49-9D4A-988D7F6622F5}" type="pres">
      <dgm:prSet presAssocID="{7D5C6365-CF60-7449-95E5-1C70F78E2439}" presName="hierChild5" presStyleCnt="0"/>
      <dgm:spPr/>
    </dgm:pt>
    <dgm:pt modelId="{937C1BB6-6258-0C4D-9358-4A2CCCA00855}" type="pres">
      <dgm:prSet presAssocID="{39E9F22A-5AC2-9047-95D1-C2398A061838}" presName="hierChild5" presStyleCnt="0"/>
      <dgm:spPr/>
    </dgm:pt>
    <dgm:pt modelId="{E19BED97-B812-684D-A59F-EE2F2FEC1503}" type="pres">
      <dgm:prSet presAssocID="{F1208097-46BB-5345-AEF0-756A9D68CFB9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AA61453C-6C48-1B47-A792-72668BB760C6}" type="pres">
      <dgm:prSet presAssocID="{534065E3-D67F-4A41-BB89-794173E4A4A7}" presName="hierRoot2" presStyleCnt="0">
        <dgm:presLayoutVars>
          <dgm:hierBranch val="init"/>
        </dgm:presLayoutVars>
      </dgm:prSet>
      <dgm:spPr/>
    </dgm:pt>
    <dgm:pt modelId="{329FFF16-88D9-1449-8498-E9A3EEB93DCB}" type="pres">
      <dgm:prSet presAssocID="{534065E3-D67F-4A41-BB89-794173E4A4A7}" presName="rootComposite" presStyleCnt="0"/>
      <dgm:spPr/>
    </dgm:pt>
    <dgm:pt modelId="{608D04A8-A74A-2F4C-9448-F4453E392849}" type="pres">
      <dgm:prSet presAssocID="{534065E3-D67F-4A41-BB89-794173E4A4A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4073DB-C7A2-CB45-A7DF-6818F559CF94}" type="pres">
      <dgm:prSet presAssocID="{534065E3-D67F-4A41-BB89-794173E4A4A7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F4D1DB2-01D7-3846-B66C-59E1C6C619FD}" type="pres">
      <dgm:prSet presAssocID="{534065E3-D67F-4A41-BB89-794173E4A4A7}" presName="hierChild4" presStyleCnt="0"/>
      <dgm:spPr/>
    </dgm:pt>
    <dgm:pt modelId="{7222F074-A48E-1849-AF18-C7283ECAA341}" type="pres">
      <dgm:prSet presAssocID="{2D3C7126-951F-B641-9420-CAA08D68C3D0}" presName="Name37" presStyleLbl="parChTrans1D3" presStyleIdx="14" presStyleCnt="15"/>
      <dgm:spPr/>
      <dgm:t>
        <a:bodyPr/>
        <a:lstStyle/>
        <a:p>
          <a:endParaRPr lang="zh-CN" altLang="en-US"/>
        </a:p>
      </dgm:t>
    </dgm:pt>
    <dgm:pt modelId="{429AB863-C191-B849-82B6-551CE09537AC}" type="pres">
      <dgm:prSet presAssocID="{693EC806-6A08-1E47-A200-5FE9C1E107F3}" presName="hierRoot2" presStyleCnt="0">
        <dgm:presLayoutVars>
          <dgm:hierBranch val="init"/>
        </dgm:presLayoutVars>
      </dgm:prSet>
      <dgm:spPr/>
    </dgm:pt>
    <dgm:pt modelId="{5ECBEA80-A441-7949-920E-8B946ECCB1CB}" type="pres">
      <dgm:prSet presAssocID="{693EC806-6A08-1E47-A200-5FE9C1E107F3}" presName="rootComposite" presStyleCnt="0"/>
      <dgm:spPr/>
    </dgm:pt>
    <dgm:pt modelId="{EC7E8D5C-3C48-1048-998B-01FF18E119E1}" type="pres">
      <dgm:prSet presAssocID="{693EC806-6A08-1E47-A200-5FE9C1E107F3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921D9D-C20C-DC47-AC9D-498F325AD0BD}" type="pres">
      <dgm:prSet presAssocID="{693EC806-6A08-1E47-A200-5FE9C1E107F3}" presName="rootConnector" presStyleLbl="node3" presStyleIdx="14" presStyleCnt="15"/>
      <dgm:spPr/>
      <dgm:t>
        <a:bodyPr/>
        <a:lstStyle/>
        <a:p>
          <a:endParaRPr lang="zh-CN" altLang="en-US"/>
        </a:p>
      </dgm:t>
    </dgm:pt>
    <dgm:pt modelId="{E1287C0A-6CF5-3247-ACCC-5442D7066DE2}" type="pres">
      <dgm:prSet presAssocID="{693EC806-6A08-1E47-A200-5FE9C1E107F3}" presName="hierChild4" presStyleCnt="0"/>
      <dgm:spPr/>
    </dgm:pt>
    <dgm:pt modelId="{9D23854C-84F1-C845-9E63-7DC995121E9D}" type="pres">
      <dgm:prSet presAssocID="{693EC806-6A08-1E47-A200-5FE9C1E107F3}" presName="hierChild5" presStyleCnt="0"/>
      <dgm:spPr/>
    </dgm:pt>
    <dgm:pt modelId="{C381841E-B92D-A44A-9544-02C35A5F1CAF}" type="pres">
      <dgm:prSet presAssocID="{534065E3-D67F-4A41-BB89-794173E4A4A7}" presName="hierChild5" presStyleCnt="0"/>
      <dgm:spPr/>
    </dgm:pt>
    <dgm:pt modelId="{F4E3F8EB-12E8-C64D-BFB1-8A39C06CA74E}" type="pres">
      <dgm:prSet presAssocID="{85D9D7F1-7DA4-3C41-A340-205F4F80C6E2}" presName="hierChild3" presStyleCnt="0"/>
      <dgm:spPr/>
    </dgm:pt>
  </dgm:ptLst>
  <dgm:cxnLst>
    <dgm:cxn modelId="{85825CB2-6822-E946-AD20-E2DFF5E22AAB}" type="presOf" srcId="{A6832B46-E5A7-824D-8BC9-93BFC534F308}" destId="{CCF24073-87F2-4E48-9F02-BBDE1EA3150A}" srcOrd="1" destOrd="0" presId="urn:microsoft.com/office/officeart/2005/8/layout/orgChart1"/>
    <dgm:cxn modelId="{19F3F192-2F2F-114E-B458-7F2EE8B42528}" srcId="{85D9D7F1-7DA4-3C41-A340-205F4F80C6E2}" destId="{534065E3-D67F-4A41-BB89-794173E4A4A7}" srcOrd="5" destOrd="0" parTransId="{F1208097-46BB-5345-AEF0-756A9D68CFB9}" sibTransId="{66E78CBC-751C-D045-B930-F164D487DA9F}"/>
    <dgm:cxn modelId="{FDEA5140-E52E-DD47-9C93-060EB140A01A}" type="presOf" srcId="{914AD30A-F293-ED48-82D7-FB5A988613CD}" destId="{A081482C-E2DF-954C-B254-1696BB03C46F}" srcOrd="0" destOrd="0" presId="urn:microsoft.com/office/officeart/2005/8/layout/orgChart1"/>
    <dgm:cxn modelId="{5B22F839-1737-F949-A2DD-106865DE0B6E}" srcId="{A12D647A-3FB5-9349-AF64-50E97360F04C}" destId="{A6832B46-E5A7-824D-8BC9-93BFC534F308}" srcOrd="1" destOrd="0" parTransId="{BBC48D93-036A-1B4E-9C2E-5C4314E8CB6D}" sibTransId="{A8544746-2D14-EF46-951E-2AB9ED822F62}"/>
    <dgm:cxn modelId="{FC2B8631-F4A6-D941-A73F-F79449C5D05D}" srcId="{85D9D7F1-7DA4-3C41-A340-205F4F80C6E2}" destId="{39E9F22A-5AC2-9047-95D1-C2398A061838}" srcOrd="4" destOrd="0" parTransId="{98417489-7ABD-9546-AE73-AF4B9078DCF7}" sibTransId="{DB4FB0B5-77C9-CC43-A43E-08D80FDD229B}"/>
    <dgm:cxn modelId="{8B248CA8-8BD2-7A4C-8550-3BA1C9F39CE7}" type="presOf" srcId="{FB416098-E7B7-F44C-8046-1A7B6F81E74C}" destId="{1D8EB601-494D-0E47-B4F9-86A5ABE3A4E0}" srcOrd="0" destOrd="0" presId="urn:microsoft.com/office/officeart/2005/8/layout/orgChart1"/>
    <dgm:cxn modelId="{2B580EC0-0B70-C14B-A568-72C4AE4DDB28}" type="presOf" srcId="{39E9F22A-5AC2-9047-95D1-C2398A061838}" destId="{E79DFCF7-C866-6844-84E3-9AA3F6122777}" srcOrd="0" destOrd="0" presId="urn:microsoft.com/office/officeart/2005/8/layout/orgChart1"/>
    <dgm:cxn modelId="{C4476F46-A7A2-8E40-804E-229C8D1AF412}" type="presOf" srcId="{34B12288-82F6-6844-AEAA-95BAF5F4901A}" destId="{ED89FCF0-3786-9D40-82E4-2254A588C8E8}" srcOrd="1" destOrd="0" presId="urn:microsoft.com/office/officeart/2005/8/layout/orgChart1"/>
    <dgm:cxn modelId="{4DB6CA8D-82CF-934A-B2BA-B46F881E6D82}" type="presOf" srcId="{D351C062-5F7E-9C4C-9745-90113F42F80A}" destId="{AE81F096-E7FD-7C42-9C86-61EEDD9C48D8}" srcOrd="0" destOrd="0" presId="urn:microsoft.com/office/officeart/2005/8/layout/orgChart1"/>
    <dgm:cxn modelId="{37725076-C568-8E48-8F6E-E1085E205F6D}" srcId="{A12D647A-3FB5-9349-AF64-50E97360F04C}" destId="{1F14A84F-ED4F-074D-9969-510BB3DA9A21}" srcOrd="0" destOrd="0" parTransId="{9919F9EC-83B9-574B-BBB9-59430A71910E}" sibTransId="{3298BB74-4429-8A48-B161-65BD4ECD2704}"/>
    <dgm:cxn modelId="{4488DDAC-ABD7-074D-831A-E30C917FF97D}" type="presOf" srcId="{A12D647A-3FB5-9349-AF64-50E97360F04C}" destId="{16BD10A1-5964-7948-8D78-9A270C49C81D}" srcOrd="1" destOrd="0" presId="urn:microsoft.com/office/officeart/2005/8/layout/orgChart1"/>
    <dgm:cxn modelId="{D20C1A46-1EC0-FB49-A301-DBF62A1A42AB}" srcId="{CFC29842-288C-444E-91FB-D115ED31A571}" destId="{878D3071-F9E1-6346-BFAC-99CCAE38C6DF}" srcOrd="0" destOrd="0" parTransId="{591AD512-B289-644A-B024-4063FBD39141}" sibTransId="{373B2EF5-4BDB-B54D-BF83-B89E3F3C77AB}"/>
    <dgm:cxn modelId="{5A4ADB90-8B77-AF45-A339-D63286A64D7F}" srcId="{39E9F22A-5AC2-9047-95D1-C2398A061838}" destId="{EFA89CB8-4B36-8441-A520-743A07111498}" srcOrd="1" destOrd="0" parTransId="{AF3B304E-7484-2C4C-A2FE-D5DFCD91EB6E}" sibTransId="{CF2651FB-64EF-8743-953C-3345B69D8EF9}"/>
    <dgm:cxn modelId="{AA2669B1-9280-4E47-9EEE-EB039A58937B}" type="presOf" srcId="{D125E1A4-60B2-214C-8BF3-06C07332B225}" destId="{4530F4EB-77CC-4B47-BE89-9BF59FF931F0}" srcOrd="0" destOrd="0" presId="urn:microsoft.com/office/officeart/2005/8/layout/orgChart1"/>
    <dgm:cxn modelId="{71145E4D-7AEB-2C47-B05F-7AD5F28DD8DD}" srcId="{39E9F22A-5AC2-9047-95D1-C2398A061838}" destId="{34B12288-82F6-6844-AEAA-95BAF5F4901A}" srcOrd="0" destOrd="0" parTransId="{D7185673-0EE1-5F4D-85F7-364FE292C164}" sibTransId="{F1F30EE7-E5A3-7044-B3C7-C40EB7BE2C17}"/>
    <dgm:cxn modelId="{897E1B33-2179-7242-BCD2-E55BFA0E8C0A}" type="presOf" srcId="{2FA4779D-A969-D04E-BBA9-2853A68BF541}" destId="{B48660ED-1819-2448-A366-0697F9B7B960}" srcOrd="1" destOrd="0" presId="urn:microsoft.com/office/officeart/2005/8/layout/orgChart1"/>
    <dgm:cxn modelId="{9312F1BB-4867-8E4B-8876-AB124D847DB4}" type="presOf" srcId="{A12D647A-3FB5-9349-AF64-50E97360F04C}" destId="{A3807CC6-F0FA-6C4C-AF3E-296BD5AAE0A4}" srcOrd="0" destOrd="0" presId="urn:microsoft.com/office/officeart/2005/8/layout/orgChart1"/>
    <dgm:cxn modelId="{CB712E58-3CEC-2643-A0F3-EBDCAEBED40D}" srcId="{4A1354E7-A62C-B640-9E6E-765F38197430}" destId="{7FA236CB-AFA1-3747-A0B3-94C4CAC9B923}" srcOrd="0" destOrd="0" parTransId="{4F5EFAE6-988A-FC4D-B8BD-5CE031F556D1}" sibTransId="{112EACAF-780F-7E46-9EF3-9C9D3FD7859B}"/>
    <dgm:cxn modelId="{88E66EED-4867-DB4B-9986-0AF2B2085F69}" type="presOf" srcId="{9919F9EC-83B9-574B-BBB9-59430A71910E}" destId="{7A2A184E-A843-6040-BFBD-3E1BFFECD2F3}" srcOrd="0" destOrd="0" presId="urn:microsoft.com/office/officeart/2005/8/layout/orgChart1"/>
    <dgm:cxn modelId="{6793CA72-D9FB-1F42-BFCF-EFF0F0771C0C}" type="presOf" srcId="{E95B52AE-6D34-7B45-A1FB-FB1A83319698}" destId="{10B420D1-BC89-984C-885F-BC7361E43A75}" srcOrd="0" destOrd="0" presId="urn:microsoft.com/office/officeart/2005/8/layout/orgChart1"/>
    <dgm:cxn modelId="{787FE991-4909-1A4E-B4EF-24C9529B56BC}" type="presOf" srcId="{1F14A84F-ED4F-074D-9969-510BB3DA9A21}" destId="{2944BB38-AFF5-B640-BDD3-B4698F5F76FC}" srcOrd="1" destOrd="0" presId="urn:microsoft.com/office/officeart/2005/8/layout/orgChart1"/>
    <dgm:cxn modelId="{34C09E6C-3FE6-1A42-AE33-1CB209B63CD6}" type="presOf" srcId="{77069B8D-E428-1E4E-B97C-C34097D88A7D}" destId="{CBCC0E11-BD1A-FA49-AE3C-E4324A1D4E32}" srcOrd="1" destOrd="0" presId="urn:microsoft.com/office/officeart/2005/8/layout/orgChart1"/>
    <dgm:cxn modelId="{984AA50E-E742-C34F-8D56-25A6916F1CD8}" srcId="{A12D647A-3FB5-9349-AF64-50E97360F04C}" destId="{2FA4779D-A969-D04E-BBA9-2853A68BF541}" srcOrd="3" destOrd="0" parTransId="{378FA188-383E-3B46-B4B0-D2908678EC5B}" sibTransId="{57CEEEE2-CB3E-2443-BDF9-04D561A9F7C4}"/>
    <dgm:cxn modelId="{A1D90843-33BF-F44E-A7F6-C803992420C6}" type="presOf" srcId="{534065E3-D67F-4A41-BB89-794173E4A4A7}" destId="{608D04A8-A74A-2F4C-9448-F4453E392849}" srcOrd="0" destOrd="0" presId="urn:microsoft.com/office/officeart/2005/8/layout/orgChart1"/>
    <dgm:cxn modelId="{AAE20DB9-92E2-2645-AF26-8FAD5DBBA722}" srcId="{914AD30A-F293-ED48-82D7-FB5A988613CD}" destId="{85D9D7F1-7DA4-3C41-A340-205F4F80C6E2}" srcOrd="0" destOrd="0" parTransId="{3B7A9E8D-53EC-6E48-9B6F-F9DCF372614A}" sibTransId="{6105F0B4-2FB6-2F40-B2DE-5DF404AFE6D0}"/>
    <dgm:cxn modelId="{F7FF3097-D29F-044B-B44C-AD8F8BD27A63}" srcId="{CFC29842-288C-444E-91FB-D115ED31A571}" destId="{E35E0EFE-5147-8144-BC54-DCF719026B99}" srcOrd="3" destOrd="0" parTransId="{038383CB-A0D9-2241-8AFC-C9E9B9203EBD}" sibTransId="{51522FC4-E9E1-7545-8479-8210B016C92B}"/>
    <dgm:cxn modelId="{F26F88D3-CEA9-B249-B856-AC985FE5E129}" type="presOf" srcId="{7D5C6365-CF60-7449-95E5-1C70F78E2439}" destId="{77A3FBBF-1DDA-1B4C-8FB8-B337967F5B5E}" srcOrd="1" destOrd="0" presId="urn:microsoft.com/office/officeart/2005/8/layout/orgChart1"/>
    <dgm:cxn modelId="{894CE0BE-D9FC-1A40-8320-D014A3DF8587}" type="presOf" srcId="{2D3C7126-951F-B641-9420-CAA08D68C3D0}" destId="{7222F074-A48E-1849-AF18-C7283ECAA341}" srcOrd="0" destOrd="0" presId="urn:microsoft.com/office/officeart/2005/8/layout/orgChart1"/>
    <dgm:cxn modelId="{C126E2FD-D7FF-B64F-AC78-BFBE5BDD65FA}" type="presOf" srcId="{D01702AE-304E-9F40-A5CB-0612F719946B}" destId="{078BA48E-BCE6-9E40-AD0A-7F08EB34F2FE}" srcOrd="0" destOrd="0" presId="urn:microsoft.com/office/officeart/2005/8/layout/orgChart1"/>
    <dgm:cxn modelId="{EE13D484-4E40-1C40-8C5C-1E5F04A6E097}" type="presOf" srcId="{FB416098-E7B7-F44C-8046-1A7B6F81E74C}" destId="{85C5120F-C775-844C-A1B4-A7F38BDA095C}" srcOrd="1" destOrd="0" presId="urn:microsoft.com/office/officeart/2005/8/layout/orgChart1"/>
    <dgm:cxn modelId="{18FABF07-9468-1841-A93C-3A4CE57969D9}" type="presOf" srcId="{7FA236CB-AFA1-3747-A0B3-94C4CAC9B923}" destId="{5FFFC038-080E-1A42-B5F4-FCB20DB6EED6}" srcOrd="1" destOrd="0" presId="urn:microsoft.com/office/officeart/2005/8/layout/orgChart1"/>
    <dgm:cxn modelId="{8752B7F9-1DDF-3C46-8161-29F2D65B9E48}" type="presOf" srcId="{E35E0EFE-5147-8144-BC54-DCF719026B99}" destId="{D77542CA-BD32-A049-864F-AA586E6B83B0}" srcOrd="1" destOrd="0" presId="urn:microsoft.com/office/officeart/2005/8/layout/orgChart1"/>
    <dgm:cxn modelId="{F7FC58B6-B44C-1147-9126-54F38B862F1A}" type="presOf" srcId="{17A9D982-0D5A-5647-B0B8-14D3E9362594}" destId="{12D379A8-08C7-D74A-B02B-5446E5413771}" srcOrd="0" destOrd="0" presId="urn:microsoft.com/office/officeart/2005/8/layout/orgChart1"/>
    <dgm:cxn modelId="{91C3E297-4E65-0141-A67E-F8BDCEEAEDD3}" type="presOf" srcId="{7FA236CB-AFA1-3747-A0B3-94C4CAC9B923}" destId="{C4AF1FB5-E0D2-BE46-BACC-916CE8E46F9A}" srcOrd="0" destOrd="0" presId="urn:microsoft.com/office/officeart/2005/8/layout/orgChart1"/>
    <dgm:cxn modelId="{749F460F-F2A4-724F-AD8D-973CA47FC382}" srcId="{85D9D7F1-7DA4-3C41-A340-205F4F80C6E2}" destId="{0919DE14-C1F7-654B-A077-6DC5993B27C1}" srcOrd="0" destOrd="0" parTransId="{4655A3CF-B0A4-F74F-848F-DDA63015FDCE}" sibTransId="{A92D5FB5-BBA1-2E47-9D08-CDFE8AA915DE}"/>
    <dgm:cxn modelId="{73388C4B-3375-BB45-9270-F17AF162ABDB}" type="presOf" srcId="{CFC29842-288C-444E-91FB-D115ED31A571}" destId="{DF0A06A3-1116-5D4B-A17C-8505D4E234DF}" srcOrd="0" destOrd="0" presId="urn:microsoft.com/office/officeart/2005/8/layout/orgChart1"/>
    <dgm:cxn modelId="{182D8557-DE5D-4F4E-AD2B-21D7D6918E3A}" type="presOf" srcId="{0919DE14-C1F7-654B-A077-6DC5993B27C1}" destId="{D98644AB-E323-E84C-A44C-FD9586C56E8E}" srcOrd="0" destOrd="0" presId="urn:microsoft.com/office/officeart/2005/8/layout/orgChart1"/>
    <dgm:cxn modelId="{2C4EC9F7-1837-7A44-B227-23E79042EE5B}" srcId="{85D9D7F1-7DA4-3C41-A340-205F4F80C6E2}" destId="{4A1354E7-A62C-B640-9E6E-765F38197430}" srcOrd="3" destOrd="0" parTransId="{D351C062-5F7E-9C4C-9745-90113F42F80A}" sibTransId="{19E8EBF0-F066-2D48-B983-1555F0AC1D12}"/>
    <dgm:cxn modelId="{FD8426BA-72AC-3A4A-A297-4AA06E75305B}" type="presOf" srcId="{591AD512-B289-644A-B024-4063FBD39141}" destId="{75A0E468-6497-B042-B1D4-3EFDE6752055}" srcOrd="0" destOrd="0" presId="urn:microsoft.com/office/officeart/2005/8/layout/orgChart1"/>
    <dgm:cxn modelId="{E3C8FE1A-4DD3-C849-B2DD-3027476DC985}" type="presOf" srcId="{4655A3CF-B0A4-F74F-848F-DDA63015FDCE}" destId="{C951C3BF-6ABA-7948-8AD6-779509ADCD8B}" srcOrd="0" destOrd="0" presId="urn:microsoft.com/office/officeart/2005/8/layout/orgChart1"/>
    <dgm:cxn modelId="{EF17C7BD-9270-EC49-9C8B-3102DCE62EFC}" type="presOf" srcId="{EFA89CB8-4B36-8441-A520-743A07111498}" destId="{1084E02E-ED8E-6C41-89AB-C22FA9B9D494}" srcOrd="0" destOrd="0" presId="urn:microsoft.com/office/officeart/2005/8/layout/orgChart1"/>
    <dgm:cxn modelId="{8792C042-498D-B84D-89BA-7D127E7FA409}" type="presOf" srcId="{E35E0EFE-5147-8144-BC54-DCF719026B99}" destId="{9ED9EB52-13C3-B745-BF50-006B315C9C01}" srcOrd="0" destOrd="0" presId="urn:microsoft.com/office/officeart/2005/8/layout/orgChart1"/>
    <dgm:cxn modelId="{AAEBE317-F341-F446-BCA6-3633AD246141}" type="presOf" srcId="{4A1354E7-A62C-B640-9E6E-765F38197430}" destId="{4C53AD11-9FE7-404E-AFDF-72A66CFA3186}" srcOrd="0" destOrd="0" presId="urn:microsoft.com/office/officeart/2005/8/layout/orgChart1"/>
    <dgm:cxn modelId="{2F21910D-4A9C-614A-97A0-98631F27B798}" type="presOf" srcId="{378FA188-383E-3B46-B4B0-D2908678EC5B}" destId="{79BCD092-07E9-154D-B717-212D03CCA737}" srcOrd="0" destOrd="0" presId="urn:microsoft.com/office/officeart/2005/8/layout/orgChart1"/>
    <dgm:cxn modelId="{CFF76F78-B99F-4A41-9E95-A89BBD111897}" type="presOf" srcId="{BDD19ED1-F3DA-0848-A3FC-047E3026D4AE}" destId="{6E584F8E-01C5-5542-981E-2DC7D9268B01}" srcOrd="0" destOrd="0" presId="urn:microsoft.com/office/officeart/2005/8/layout/orgChart1"/>
    <dgm:cxn modelId="{54DB98C1-5591-BB43-A007-65B43394F0B3}" type="presOf" srcId="{85D9D7F1-7DA4-3C41-A340-205F4F80C6E2}" destId="{6F9A3FE7-CFAC-8C49-9464-AA065CB64D9C}" srcOrd="0" destOrd="0" presId="urn:microsoft.com/office/officeart/2005/8/layout/orgChart1"/>
    <dgm:cxn modelId="{806B3D58-D635-CA44-8B9F-329FC6303EB4}" type="presOf" srcId="{69C4703F-1F72-E746-9193-31B359FDE13E}" destId="{543E1F71-7F57-0242-9697-C201F0DF41B0}" srcOrd="0" destOrd="0" presId="urn:microsoft.com/office/officeart/2005/8/layout/orgChart1"/>
    <dgm:cxn modelId="{26CA20D3-5CBA-3D44-B1A2-3A1DEA3DE532}" type="presOf" srcId="{878D3071-F9E1-6346-BFAC-99CCAE38C6DF}" destId="{3B7D9936-1280-9248-AA46-F7A57C16418C}" srcOrd="0" destOrd="0" presId="urn:microsoft.com/office/officeart/2005/8/layout/orgChart1"/>
    <dgm:cxn modelId="{042FD4FB-DE6E-584D-BC40-8052441C2971}" type="presOf" srcId="{7D5C6365-CF60-7449-95E5-1C70F78E2439}" destId="{50062015-8C39-8047-8FA4-C39C059CBC1E}" srcOrd="0" destOrd="0" presId="urn:microsoft.com/office/officeart/2005/8/layout/orgChart1"/>
    <dgm:cxn modelId="{CAAEF37B-7866-E443-8AC5-AE3439B367BA}" type="presOf" srcId="{AF3B304E-7484-2C4C-A2FE-D5DFCD91EB6E}" destId="{DF16ED53-70AB-3A4B-9B39-3681F6B8E7C4}" srcOrd="0" destOrd="0" presId="urn:microsoft.com/office/officeart/2005/8/layout/orgChart1"/>
    <dgm:cxn modelId="{71414D93-790B-1541-A9BD-3B17FCC059C0}" srcId="{CFC29842-288C-444E-91FB-D115ED31A571}" destId="{FB416098-E7B7-F44C-8046-1A7B6F81E74C}" srcOrd="1" destOrd="0" parTransId="{E95B52AE-6D34-7B45-A1FB-FB1A83319698}" sibTransId="{FC89334A-F1BF-6746-AE34-106F72D92F39}"/>
    <dgm:cxn modelId="{5DB4F2FA-C0BB-7F49-B509-04AA1B789CE0}" type="presOf" srcId="{878D3071-F9E1-6346-BFAC-99CCAE38C6DF}" destId="{E471F931-B125-E940-BE78-7ACA1B0AF78B}" srcOrd="1" destOrd="0" presId="urn:microsoft.com/office/officeart/2005/8/layout/orgChart1"/>
    <dgm:cxn modelId="{AF274ADF-3CA9-7445-91B0-01B1473EDD7C}" type="presOf" srcId="{2FA4779D-A969-D04E-BBA9-2853A68BF541}" destId="{890C1CF7-376D-C742-9457-929BB424D770}" srcOrd="0" destOrd="0" presId="urn:microsoft.com/office/officeart/2005/8/layout/orgChart1"/>
    <dgm:cxn modelId="{9A88D669-855E-B04D-80E4-520250AA2245}" type="presOf" srcId="{69C4703F-1F72-E746-9193-31B359FDE13E}" destId="{576863A9-4556-8145-869D-4F8EEFDAAA8D}" srcOrd="1" destOrd="0" presId="urn:microsoft.com/office/officeart/2005/8/layout/orgChart1"/>
    <dgm:cxn modelId="{574CBC91-8335-9B4C-B80A-94C28B04EA91}" type="presOf" srcId="{4F7BB0BE-4229-2A4F-A7C1-A110F7D6BC82}" destId="{5E33E616-9EEC-7244-B557-A29A815FE790}" srcOrd="0" destOrd="0" presId="urn:microsoft.com/office/officeart/2005/8/layout/orgChart1"/>
    <dgm:cxn modelId="{05A5B052-4FA2-FE49-A902-CD829D8A29EB}" type="presOf" srcId="{0919DE14-C1F7-654B-A077-6DC5993B27C1}" destId="{A7C787C2-E392-8B49-A41A-E9A1DA44C03A}" srcOrd="1" destOrd="0" presId="urn:microsoft.com/office/officeart/2005/8/layout/orgChart1"/>
    <dgm:cxn modelId="{A3224A1D-F14E-1341-A64A-DFF1DEA1D745}" type="presOf" srcId="{693EC806-6A08-1E47-A200-5FE9C1E107F3}" destId="{EC7E8D5C-3C48-1048-998B-01FF18E119E1}" srcOrd="0" destOrd="0" presId="urn:microsoft.com/office/officeart/2005/8/layout/orgChart1"/>
    <dgm:cxn modelId="{69B33B0A-185C-B245-A156-C15F44E66B1A}" type="presOf" srcId="{438EEC5B-97A6-F94C-8E92-BC9BFD8998E4}" destId="{144AC06E-C62D-FD4F-BAF2-F030A113144B}" srcOrd="1" destOrd="0" presId="urn:microsoft.com/office/officeart/2005/8/layout/orgChart1"/>
    <dgm:cxn modelId="{FEEED73C-A310-E547-ABCB-6941F2F03AF5}" type="presOf" srcId="{1F14A84F-ED4F-074D-9969-510BB3DA9A21}" destId="{49FAC642-434D-A945-85BF-BA8B6C0F30F3}" srcOrd="0" destOrd="0" presId="urn:microsoft.com/office/officeart/2005/8/layout/orgChart1"/>
    <dgm:cxn modelId="{99429F4C-FF84-1E4E-A648-B974E18668FF}" srcId="{CFC29842-288C-444E-91FB-D115ED31A571}" destId="{438EEC5B-97A6-F94C-8E92-BC9BFD8998E4}" srcOrd="2" destOrd="0" parTransId="{D125E1A4-60B2-214C-8BF3-06C07332B225}" sibTransId="{8F62DD07-71C3-2141-86B9-A6BDFFA7052A}"/>
    <dgm:cxn modelId="{486145AB-374F-4447-99DF-8549785B779F}" type="presOf" srcId="{39E9F22A-5AC2-9047-95D1-C2398A061838}" destId="{79B3B522-3B34-584D-859B-9ABE0DDF9477}" srcOrd="1" destOrd="0" presId="urn:microsoft.com/office/officeart/2005/8/layout/orgChart1"/>
    <dgm:cxn modelId="{5817175E-7E19-1D46-B39B-748029BF8B20}" srcId="{A12D647A-3FB5-9349-AF64-50E97360F04C}" destId="{0A802665-E8C3-724C-A65F-6D121BF9DC26}" srcOrd="2" destOrd="0" parTransId="{4F7BB0BE-4229-2A4F-A7C1-A110F7D6BC82}" sibTransId="{4343089C-D318-E94F-A03D-5811E7F2D083}"/>
    <dgm:cxn modelId="{6F1F7535-8C72-E043-A310-E9F9AE3979A1}" type="presOf" srcId="{534065E3-D67F-4A41-BB89-794173E4A4A7}" destId="{BC4073DB-C7A2-CB45-A7DF-6818F559CF94}" srcOrd="1" destOrd="0" presId="urn:microsoft.com/office/officeart/2005/8/layout/orgChart1"/>
    <dgm:cxn modelId="{4200CFFB-B429-1D4E-A44A-9756527F327D}" type="presOf" srcId="{038383CB-A0D9-2241-8AFC-C9E9B9203EBD}" destId="{39D85FC2-7619-F144-A7C7-F6143A388559}" srcOrd="0" destOrd="0" presId="urn:microsoft.com/office/officeart/2005/8/layout/orgChart1"/>
    <dgm:cxn modelId="{65AC1986-2839-7E4C-BBEE-EB7CDBCFAC81}" type="presOf" srcId="{85D9D7F1-7DA4-3C41-A340-205F4F80C6E2}" destId="{BB52BE76-890C-AE44-B288-86ECB799DE5E}" srcOrd="1" destOrd="0" presId="urn:microsoft.com/office/officeart/2005/8/layout/orgChart1"/>
    <dgm:cxn modelId="{EF5D753E-139D-6846-AF39-F31194A7CD83}" type="presOf" srcId="{A6832B46-E5A7-824D-8BC9-93BFC534F308}" destId="{1E34CC47-6BD1-7940-A3E2-B8D292B341C4}" srcOrd="0" destOrd="0" presId="urn:microsoft.com/office/officeart/2005/8/layout/orgChart1"/>
    <dgm:cxn modelId="{2B8B96E6-CE7B-A346-BA6C-D558A8C772A5}" type="presOf" srcId="{0A802665-E8C3-724C-A65F-6D121BF9DC26}" destId="{049795D7-7B11-6D4D-BD25-6F2FA2E684A8}" srcOrd="1" destOrd="0" presId="urn:microsoft.com/office/officeart/2005/8/layout/orgChart1"/>
    <dgm:cxn modelId="{45590BB0-BB5A-E944-BE8B-4097E940BED1}" type="presOf" srcId="{EFA89CB8-4B36-8441-A520-743A07111498}" destId="{62578BE2-1FAA-9B40-AADF-1112EBFCF67C}" srcOrd="1" destOrd="0" presId="urn:microsoft.com/office/officeart/2005/8/layout/orgChart1"/>
    <dgm:cxn modelId="{8B03FB49-3225-014F-BDE7-E7114EE06C1F}" type="presOf" srcId="{7A96B7D3-264D-1E43-9A26-62B9F38ECC59}" destId="{A519E379-D612-5D4D-BF5C-FB47E04E04CF}" srcOrd="0" destOrd="0" presId="urn:microsoft.com/office/officeart/2005/8/layout/orgChart1"/>
    <dgm:cxn modelId="{3430C7D6-6522-994F-9E58-1DCABF8BE23C}" type="presOf" srcId="{77069B8D-E428-1E4E-B97C-C34097D88A7D}" destId="{DEADEB82-B068-9E47-8642-AC24AF92311E}" srcOrd="0" destOrd="0" presId="urn:microsoft.com/office/officeart/2005/8/layout/orgChart1"/>
    <dgm:cxn modelId="{36FB4A47-0750-F246-A311-24D3FC8D99BB}" srcId="{0919DE14-C1F7-654B-A077-6DC5993B27C1}" destId="{69C4703F-1F72-E746-9193-31B359FDE13E}" srcOrd="0" destOrd="0" parTransId="{ECB8133C-0C05-4F45-BF3D-7A8505E4A30D}" sibTransId="{B30564C9-BF4C-4249-915A-8525FC80D719}"/>
    <dgm:cxn modelId="{325ADC37-D07C-E64B-B891-FA9C3E63396A}" type="presOf" srcId="{CFC29842-288C-444E-91FB-D115ED31A571}" destId="{984A2F7D-7DE4-4A4D-9CCE-536F0E18EFD0}" srcOrd="1" destOrd="0" presId="urn:microsoft.com/office/officeart/2005/8/layout/orgChart1"/>
    <dgm:cxn modelId="{3D71D9F2-ACD8-A544-B688-FD5B68C6103E}" type="presOf" srcId="{F1208097-46BB-5345-AEF0-756A9D68CFB9}" destId="{E19BED97-B812-684D-A59F-EE2F2FEC1503}" srcOrd="0" destOrd="0" presId="urn:microsoft.com/office/officeart/2005/8/layout/orgChart1"/>
    <dgm:cxn modelId="{5598CB39-2066-364F-A654-FC3EFEE67F8E}" type="presOf" srcId="{4F5EFAE6-988A-FC4D-B8BD-5CE031F556D1}" destId="{2E849474-7102-AB42-91F8-A9AA5C04E837}" srcOrd="0" destOrd="0" presId="urn:microsoft.com/office/officeart/2005/8/layout/orgChart1"/>
    <dgm:cxn modelId="{2C0CCF74-B3D8-674B-85A9-F2306D7F4B7A}" type="presOf" srcId="{693EC806-6A08-1E47-A200-5FE9C1E107F3}" destId="{DE921D9D-C20C-DC47-AC9D-498F325AD0BD}" srcOrd="1" destOrd="0" presId="urn:microsoft.com/office/officeart/2005/8/layout/orgChart1"/>
    <dgm:cxn modelId="{3E487236-260E-B345-8EBA-55E8195E5C38}" type="presOf" srcId="{ECB8133C-0C05-4F45-BF3D-7A8505E4A30D}" destId="{33F4449A-C476-6E4E-929B-2B48AEE0672D}" srcOrd="0" destOrd="0" presId="urn:microsoft.com/office/officeart/2005/8/layout/orgChart1"/>
    <dgm:cxn modelId="{6DD3260B-121D-9A42-B73C-DC4709D343CE}" type="presOf" srcId="{BBC48D93-036A-1B4E-9C2E-5C4314E8CB6D}" destId="{D37FFC58-7228-734A-94D5-8412178B4388}" srcOrd="0" destOrd="0" presId="urn:microsoft.com/office/officeart/2005/8/layout/orgChart1"/>
    <dgm:cxn modelId="{A9B3F263-85CF-C948-8673-BB44DA67970D}" srcId="{534065E3-D67F-4A41-BB89-794173E4A4A7}" destId="{693EC806-6A08-1E47-A200-5FE9C1E107F3}" srcOrd="0" destOrd="0" parTransId="{2D3C7126-951F-B641-9420-CAA08D68C3D0}" sibTransId="{0FDCFB87-6946-F844-A8E0-C0569A3359E8}"/>
    <dgm:cxn modelId="{043B0FF5-C9EF-E146-9664-26874DA7E5ED}" type="presOf" srcId="{4A1354E7-A62C-B640-9E6E-765F38197430}" destId="{50B060C4-3E0E-2242-A147-99F2EDE0DA17}" srcOrd="1" destOrd="0" presId="urn:microsoft.com/office/officeart/2005/8/layout/orgChart1"/>
    <dgm:cxn modelId="{3D31373E-E8EA-544A-9DCA-9375E38E9ABF}" type="presOf" srcId="{98417489-7ABD-9546-AE73-AF4B9078DCF7}" destId="{B82ED1B0-1740-A049-BC63-9D03714796CF}" srcOrd="0" destOrd="0" presId="urn:microsoft.com/office/officeart/2005/8/layout/orgChart1"/>
    <dgm:cxn modelId="{1B54D9B7-FDEE-2148-A609-4DBCE8DA8E97}" srcId="{85D9D7F1-7DA4-3C41-A340-205F4F80C6E2}" destId="{A12D647A-3FB5-9349-AF64-50E97360F04C}" srcOrd="1" destOrd="0" parTransId="{7A96B7D3-264D-1E43-9A26-62B9F38ECC59}" sibTransId="{964AA599-D53B-9548-8C6A-CD0C8CFB4248}"/>
    <dgm:cxn modelId="{86E199F1-BD4B-E049-B563-52A15EE0E5B6}" srcId="{4A1354E7-A62C-B640-9E6E-765F38197430}" destId="{77069B8D-E428-1E4E-B97C-C34097D88A7D}" srcOrd="1" destOrd="0" parTransId="{D01702AE-304E-9F40-A5CB-0612F719946B}" sibTransId="{04EF1963-3875-DE4B-9922-39A8446434AB}"/>
    <dgm:cxn modelId="{5C798E7B-0879-3A41-815F-28E95675167E}" srcId="{85D9D7F1-7DA4-3C41-A340-205F4F80C6E2}" destId="{CFC29842-288C-444E-91FB-D115ED31A571}" srcOrd="2" destOrd="0" parTransId="{17A9D982-0D5A-5647-B0B8-14D3E9362594}" sibTransId="{2D87BDCE-813D-1143-B2C1-3DD505C0C16E}"/>
    <dgm:cxn modelId="{138827F1-0D63-6140-9308-EC7CCE444DCE}" type="presOf" srcId="{34B12288-82F6-6844-AEAA-95BAF5F4901A}" destId="{51BBE34A-6C68-544B-AC15-8FC0E33A1F4F}" srcOrd="0" destOrd="0" presId="urn:microsoft.com/office/officeart/2005/8/layout/orgChart1"/>
    <dgm:cxn modelId="{83DCA4F1-24B4-2046-8140-A9AC6103BD25}" type="presOf" srcId="{0A802665-E8C3-724C-A65F-6D121BF9DC26}" destId="{9BF5B095-A8DA-AD4A-BA80-13C568000ED3}" srcOrd="0" destOrd="0" presId="urn:microsoft.com/office/officeart/2005/8/layout/orgChart1"/>
    <dgm:cxn modelId="{B79BC475-5477-714F-B7AD-7D7044FBA1F5}" type="presOf" srcId="{D7185673-0EE1-5F4D-85F7-364FE292C164}" destId="{FB498909-0410-514F-9DB2-71F1E0A7EFA0}" srcOrd="0" destOrd="0" presId="urn:microsoft.com/office/officeart/2005/8/layout/orgChart1"/>
    <dgm:cxn modelId="{B13ECFBB-C7A6-B246-BAE7-36558423A81B}" type="presOf" srcId="{438EEC5B-97A6-F94C-8E92-BC9BFD8998E4}" destId="{AFD5E6B5-711B-2E45-B835-810FD7663B37}" srcOrd="0" destOrd="0" presId="urn:microsoft.com/office/officeart/2005/8/layout/orgChart1"/>
    <dgm:cxn modelId="{215ED3A5-BB4D-594B-BFDE-6CFD6098E120}" srcId="{39E9F22A-5AC2-9047-95D1-C2398A061838}" destId="{7D5C6365-CF60-7449-95E5-1C70F78E2439}" srcOrd="2" destOrd="0" parTransId="{BDD19ED1-F3DA-0848-A3FC-047E3026D4AE}" sibTransId="{B2F259B5-57D1-814E-AA2C-2285F959A4E3}"/>
    <dgm:cxn modelId="{14277D3C-49C1-4E44-B29B-7E2D11A529AD}" type="presParOf" srcId="{A081482C-E2DF-954C-B254-1696BB03C46F}" destId="{1A0AABAD-B1AA-AF44-A187-2A140BAFE7A1}" srcOrd="0" destOrd="0" presId="urn:microsoft.com/office/officeart/2005/8/layout/orgChart1"/>
    <dgm:cxn modelId="{6C2ABD2E-1C2A-BA4B-B91A-3A62EE863A2D}" type="presParOf" srcId="{1A0AABAD-B1AA-AF44-A187-2A140BAFE7A1}" destId="{67D325F1-D35F-494C-A8CB-82A143AEECB9}" srcOrd="0" destOrd="0" presId="urn:microsoft.com/office/officeart/2005/8/layout/orgChart1"/>
    <dgm:cxn modelId="{B39F8E46-A6D4-B74C-8719-5527ED557521}" type="presParOf" srcId="{67D325F1-D35F-494C-A8CB-82A143AEECB9}" destId="{6F9A3FE7-CFAC-8C49-9464-AA065CB64D9C}" srcOrd="0" destOrd="0" presId="urn:microsoft.com/office/officeart/2005/8/layout/orgChart1"/>
    <dgm:cxn modelId="{35B4931C-05FE-1949-A071-ACC9582A7420}" type="presParOf" srcId="{67D325F1-D35F-494C-A8CB-82A143AEECB9}" destId="{BB52BE76-890C-AE44-B288-86ECB799DE5E}" srcOrd="1" destOrd="0" presId="urn:microsoft.com/office/officeart/2005/8/layout/orgChart1"/>
    <dgm:cxn modelId="{3A3AB7E5-89A6-6F42-A9EC-950E63AA1519}" type="presParOf" srcId="{1A0AABAD-B1AA-AF44-A187-2A140BAFE7A1}" destId="{5DD09C76-635B-7746-9001-C5D1E2F4FC46}" srcOrd="1" destOrd="0" presId="urn:microsoft.com/office/officeart/2005/8/layout/orgChart1"/>
    <dgm:cxn modelId="{7F654A4C-74E5-9A45-8FF3-B1E3998C6411}" type="presParOf" srcId="{5DD09C76-635B-7746-9001-C5D1E2F4FC46}" destId="{C951C3BF-6ABA-7948-8AD6-779509ADCD8B}" srcOrd="0" destOrd="0" presId="urn:microsoft.com/office/officeart/2005/8/layout/orgChart1"/>
    <dgm:cxn modelId="{32A7943F-9654-8846-AF39-E2A4D46338D5}" type="presParOf" srcId="{5DD09C76-635B-7746-9001-C5D1E2F4FC46}" destId="{62BC8EAB-CEEE-074E-824A-06EF980B2A73}" srcOrd="1" destOrd="0" presId="urn:microsoft.com/office/officeart/2005/8/layout/orgChart1"/>
    <dgm:cxn modelId="{B889970F-53DB-314D-A6E7-73A9538A75D5}" type="presParOf" srcId="{62BC8EAB-CEEE-074E-824A-06EF980B2A73}" destId="{58221F49-B630-EF42-B48D-638A9882AB48}" srcOrd="0" destOrd="0" presId="urn:microsoft.com/office/officeart/2005/8/layout/orgChart1"/>
    <dgm:cxn modelId="{1C03610B-5E2A-D844-8475-89568AB6D698}" type="presParOf" srcId="{58221F49-B630-EF42-B48D-638A9882AB48}" destId="{D98644AB-E323-E84C-A44C-FD9586C56E8E}" srcOrd="0" destOrd="0" presId="urn:microsoft.com/office/officeart/2005/8/layout/orgChart1"/>
    <dgm:cxn modelId="{1ED86D45-0A8D-9C4E-A75A-7050EFFD5F59}" type="presParOf" srcId="{58221F49-B630-EF42-B48D-638A9882AB48}" destId="{A7C787C2-E392-8B49-A41A-E9A1DA44C03A}" srcOrd="1" destOrd="0" presId="urn:microsoft.com/office/officeart/2005/8/layout/orgChart1"/>
    <dgm:cxn modelId="{E4F9FDA2-4FC2-5A49-8F08-8659725F7091}" type="presParOf" srcId="{62BC8EAB-CEEE-074E-824A-06EF980B2A73}" destId="{44CC1509-8BCE-4B4F-A444-17AF6BC7CA7A}" srcOrd="1" destOrd="0" presId="urn:microsoft.com/office/officeart/2005/8/layout/orgChart1"/>
    <dgm:cxn modelId="{0DFB8B8E-F7B6-0C44-A8AE-44BFE579B463}" type="presParOf" srcId="{44CC1509-8BCE-4B4F-A444-17AF6BC7CA7A}" destId="{33F4449A-C476-6E4E-929B-2B48AEE0672D}" srcOrd="0" destOrd="0" presId="urn:microsoft.com/office/officeart/2005/8/layout/orgChart1"/>
    <dgm:cxn modelId="{093AB5F5-9AB1-5E4D-AC4D-2EA27E035D3A}" type="presParOf" srcId="{44CC1509-8BCE-4B4F-A444-17AF6BC7CA7A}" destId="{7EFACDE1-299A-B545-998F-AC65D8F86EFC}" srcOrd="1" destOrd="0" presId="urn:microsoft.com/office/officeart/2005/8/layout/orgChart1"/>
    <dgm:cxn modelId="{56399E56-4976-684F-BCE6-035A060FAB3E}" type="presParOf" srcId="{7EFACDE1-299A-B545-998F-AC65D8F86EFC}" destId="{DE5BBE98-1366-1F44-B7C6-527B8F5EE7E2}" srcOrd="0" destOrd="0" presId="urn:microsoft.com/office/officeart/2005/8/layout/orgChart1"/>
    <dgm:cxn modelId="{4D43EC12-3043-9F43-9F3B-DF99B5BA8EE1}" type="presParOf" srcId="{DE5BBE98-1366-1F44-B7C6-527B8F5EE7E2}" destId="{543E1F71-7F57-0242-9697-C201F0DF41B0}" srcOrd="0" destOrd="0" presId="urn:microsoft.com/office/officeart/2005/8/layout/orgChart1"/>
    <dgm:cxn modelId="{B0CD32F0-371B-6C44-AF87-653F14137257}" type="presParOf" srcId="{DE5BBE98-1366-1F44-B7C6-527B8F5EE7E2}" destId="{576863A9-4556-8145-869D-4F8EEFDAAA8D}" srcOrd="1" destOrd="0" presId="urn:microsoft.com/office/officeart/2005/8/layout/orgChart1"/>
    <dgm:cxn modelId="{55BD493A-3F02-FE41-BFDB-7B44CA8AAC41}" type="presParOf" srcId="{7EFACDE1-299A-B545-998F-AC65D8F86EFC}" destId="{D93C76F6-4781-6941-B5D1-B2BADCAFE7AF}" srcOrd="1" destOrd="0" presId="urn:microsoft.com/office/officeart/2005/8/layout/orgChart1"/>
    <dgm:cxn modelId="{1054A672-2BD9-7745-BB17-2835A21C19DD}" type="presParOf" srcId="{7EFACDE1-299A-B545-998F-AC65D8F86EFC}" destId="{65EB06B5-902C-FA4A-9D41-635823BBF562}" srcOrd="2" destOrd="0" presId="urn:microsoft.com/office/officeart/2005/8/layout/orgChart1"/>
    <dgm:cxn modelId="{CEF8A091-DF2C-4849-8CCB-E9CFF513E4FB}" type="presParOf" srcId="{62BC8EAB-CEEE-074E-824A-06EF980B2A73}" destId="{8877109A-D757-C34F-A25F-D53C091CAD60}" srcOrd="2" destOrd="0" presId="urn:microsoft.com/office/officeart/2005/8/layout/orgChart1"/>
    <dgm:cxn modelId="{50AB9A45-5F70-2445-B069-0A1E7715BEA2}" type="presParOf" srcId="{5DD09C76-635B-7746-9001-C5D1E2F4FC46}" destId="{A519E379-D612-5D4D-BF5C-FB47E04E04CF}" srcOrd="2" destOrd="0" presId="urn:microsoft.com/office/officeart/2005/8/layout/orgChart1"/>
    <dgm:cxn modelId="{B993AF4A-B4AB-0D4E-8951-278F5F6BA486}" type="presParOf" srcId="{5DD09C76-635B-7746-9001-C5D1E2F4FC46}" destId="{DC98041E-C91D-1345-94E9-D9A94EE8EF3C}" srcOrd="3" destOrd="0" presId="urn:microsoft.com/office/officeart/2005/8/layout/orgChart1"/>
    <dgm:cxn modelId="{A7DC894A-25AF-CB4D-BDB3-718651A6F0A6}" type="presParOf" srcId="{DC98041E-C91D-1345-94E9-D9A94EE8EF3C}" destId="{074F1362-EFDA-964D-8045-97735B4AC47A}" srcOrd="0" destOrd="0" presId="urn:microsoft.com/office/officeart/2005/8/layout/orgChart1"/>
    <dgm:cxn modelId="{6FC709CD-BAF4-9645-9848-782B48E5F9E0}" type="presParOf" srcId="{074F1362-EFDA-964D-8045-97735B4AC47A}" destId="{A3807CC6-F0FA-6C4C-AF3E-296BD5AAE0A4}" srcOrd="0" destOrd="0" presId="urn:microsoft.com/office/officeart/2005/8/layout/orgChart1"/>
    <dgm:cxn modelId="{70BA4CA0-B143-2449-9E55-31B9B0329A42}" type="presParOf" srcId="{074F1362-EFDA-964D-8045-97735B4AC47A}" destId="{16BD10A1-5964-7948-8D78-9A270C49C81D}" srcOrd="1" destOrd="0" presId="urn:microsoft.com/office/officeart/2005/8/layout/orgChart1"/>
    <dgm:cxn modelId="{B3A3FFBE-A3C7-044B-8CC4-AB998F0D0531}" type="presParOf" srcId="{DC98041E-C91D-1345-94E9-D9A94EE8EF3C}" destId="{61ECC1DF-C151-B240-9FF7-2D17C9350392}" srcOrd="1" destOrd="0" presId="urn:microsoft.com/office/officeart/2005/8/layout/orgChart1"/>
    <dgm:cxn modelId="{E307378C-8FDB-DC42-BFBA-52DA5B10F0D8}" type="presParOf" srcId="{61ECC1DF-C151-B240-9FF7-2D17C9350392}" destId="{7A2A184E-A843-6040-BFBD-3E1BFFECD2F3}" srcOrd="0" destOrd="0" presId="urn:microsoft.com/office/officeart/2005/8/layout/orgChart1"/>
    <dgm:cxn modelId="{2C00B90A-AAE0-7446-B457-CCC5B010F4F9}" type="presParOf" srcId="{61ECC1DF-C151-B240-9FF7-2D17C9350392}" destId="{121F8610-AABF-2249-92D4-63E54236E804}" srcOrd="1" destOrd="0" presId="urn:microsoft.com/office/officeart/2005/8/layout/orgChart1"/>
    <dgm:cxn modelId="{2AE37B37-34B4-AD4A-9CCB-79EE12E1FE43}" type="presParOf" srcId="{121F8610-AABF-2249-92D4-63E54236E804}" destId="{A6D9E11F-5500-2B48-A397-E5620420D367}" srcOrd="0" destOrd="0" presId="urn:microsoft.com/office/officeart/2005/8/layout/orgChart1"/>
    <dgm:cxn modelId="{BD1E6E5E-7554-EC40-A8D4-FA848329C0EB}" type="presParOf" srcId="{A6D9E11F-5500-2B48-A397-E5620420D367}" destId="{49FAC642-434D-A945-85BF-BA8B6C0F30F3}" srcOrd="0" destOrd="0" presId="urn:microsoft.com/office/officeart/2005/8/layout/orgChart1"/>
    <dgm:cxn modelId="{65E49546-388A-564A-A068-DD6013D683C1}" type="presParOf" srcId="{A6D9E11F-5500-2B48-A397-E5620420D367}" destId="{2944BB38-AFF5-B640-BDD3-B4698F5F76FC}" srcOrd="1" destOrd="0" presId="urn:microsoft.com/office/officeart/2005/8/layout/orgChart1"/>
    <dgm:cxn modelId="{7B09B01D-A3FD-C540-B16D-4C9F2DD790A6}" type="presParOf" srcId="{121F8610-AABF-2249-92D4-63E54236E804}" destId="{3958E075-E925-5847-B790-F0D089E39540}" srcOrd="1" destOrd="0" presId="urn:microsoft.com/office/officeart/2005/8/layout/orgChart1"/>
    <dgm:cxn modelId="{7BCA4151-7540-AF4B-B4A9-1F915CF64342}" type="presParOf" srcId="{121F8610-AABF-2249-92D4-63E54236E804}" destId="{7C477BC3-9CCD-E649-A1D5-AD96CC191BC5}" srcOrd="2" destOrd="0" presId="urn:microsoft.com/office/officeart/2005/8/layout/orgChart1"/>
    <dgm:cxn modelId="{33E5E6C5-DD2B-1C45-9E15-ED59073139CA}" type="presParOf" srcId="{61ECC1DF-C151-B240-9FF7-2D17C9350392}" destId="{D37FFC58-7228-734A-94D5-8412178B4388}" srcOrd="2" destOrd="0" presId="urn:microsoft.com/office/officeart/2005/8/layout/orgChart1"/>
    <dgm:cxn modelId="{9A7EBD34-A501-0D47-859E-124152352D5E}" type="presParOf" srcId="{61ECC1DF-C151-B240-9FF7-2D17C9350392}" destId="{08516E63-2E89-0F4D-9764-B3F8DC593371}" srcOrd="3" destOrd="0" presId="urn:microsoft.com/office/officeart/2005/8/layout/orgChart1"/>
    <dgm:cxn modelId="{D857E148-3B6F-E74F-9C2D-958580918FC2}" type="presParOf" srcId="{08516E63-2E89-0F4D-9764-B3F8DC593371}" destId="{D66E9B14-4A8C-3B47-A069-26D99173B904}" srcOrd="0" destOrd="0" presId="urn:microsoft.com/office/officeart/2005/8/layout/orgChart1"/>
    <dgm:cxn modelId="{AA0688D5-F9AC-2047-9B59-85285965AFA6}" type="presParOf" srcId="{D66E9B14-4A8C-3B47-A069-26D99173B904}" destId="{1E34CC47-6BD1-7940-A3E2-B8D292B341C4}" srcOrd="0" destOrd="0" presId="urn:microsoft.com/office/officeart/2005/8/layout/orgChart1"/>
    <dgm:cxn modelId="{EEC380E8-F34B-8043-A4B9-0EC7D997AD6C}" type="presParOf" srcId="{D66E9B14-4A8C-3B47-A069-26D99173B904}" destId="{CCF24073-87F2-4E48-9F02-BBDE1EA3150A}" srcOrd="1" destOrd="0" presId="urn:microsoft.com/office/officeart/2005/8/layout/orgChart1"/>
    <dgm:cxn modelId="{1DD21FC5-1DBD-554C-A2ED-FB287A1CEC96}" type="presParOf" srcId="{08516E63-2E89-0F4D-9764-B3F8DC593371}" destId="{5B81E548-86EF-9F42-ABE7-C0EC20128A1E}" srcOrd="1" destOrd="0" presId="urn:microsoft.com/office/officeart/2005/8/layout/orgChart1"/>
    <dgm:cxn modelId="{6886F0A1-898F-664A-9D05-55060A96F18A}" type="presParOf" srcId="{08516E63-2E89-0F4D-9764-B3F8DC593371}" destId="{640B0D8E-4CD4-FC4D-9F75-070E1349663B}" srcOrd="2" destOrd="0" presId="urn:microsoft.com/office/officeart/2005/8/layout/orgChart1"/>
    <dgm:cxn modelId="{35A84F1B-A896-6740-8462-1F3E57F0972D}" type="presParOf" srcId="{61ECC1DF-C151-B240-9FF7-2D17C9350392}" destId="{5E33E616-9EEC-7244-B557-A29A815FE790}" srcOrd="4" destOrd="0" presId="urn:microsoft.com/office/officeart/2005/8/layout/orgChart1"/>
    <dgm:cxn modelId="{6C0963D1-B55B-5740-98C7-53FFFB3245CA}" type="presParOf" srcId="{61ECC1DF-C151-B240-9FF7-2D17C9350392}" destId="{0615641F-F569-6B4E-B516-A58F4C92E273}" srcOrd="5" destOrd="0" presId="urn:microsoft.com/office/officeart/2005/8/layout/orgChart1"/>
    <dgm:cxn modelId="{B731CF15-D928-B049-B078-D854260679C2}" type="presParOf" srcId="{0615641F-F569-6B4E-B516-A58F4C92E273}" destId="{003A664E-02C9-E24A-B0B5-E1C1F3986511}" srcOrd="0" destOrd="0" presId="urn:microsoft.com/office/officeart/2005/8/layout/orgChart1"/>
    <dgm:cxn modelId="{BE67BA4E-8291-EE4A-A8A2-1AC2CB6AD3E1}" type="presParOf" srcId="{003A664E-02C9-E24A-B0B5-E1C1F3986511}" destId="{9BF5B095-A8DA-AD4A-BA80-13C568000ED3}" srcOrd="0" destOrd="0" presId="urn:microsoft.com/office/officeart/2005/8/layout/orgChart1"/>
    <dgm:cxn modelId="{1A6C852B-7895-554E-B11C-4A16B35F7157}" type="presParOf" srcId="{003A664E-02C9-E24A-B0B5-E1C1F3986511}" destId="{049795D7-7B11-6D4D-BD25-6F2FA2E684A8}" srcOrd="1" destOrd="0" presId="urn:microsoft.com/office/officeart/2005/8/layout/orgChart1"/>
    <dgm:cxn modelId="{8999A445-DF1F-254D-8385-F4DBF56FAEBE}" type="presParOf" srcId="{0615641F-F569-6B4E-B516-A58F4C92E273}" destId="{AF076115-5B51-464A-96E5-C234DDADEE70}" srcOrd="1" destOrd="0" presId="urn:microsoft.com/office/officeart/2005/8/layout/orgChart1"/>
    <dgm:cxn modelId="{CF61283A-2B80-C945-8837-D9698E2305B4}" type="presParOf" srcId="{0615641F-F569-6B4E-B516-A58F4C92E273}" destId="{81A8D9E0-6840-DA46-A524-64C37D39DA20}" srcOrd="2" destOrd="0" presId="urn:microsoft.com/office/officeart/2005/8/layout/orgChart1"/>
    <dgm:cxn modelId="{0D797DB3-E8C1-3942-B6DA-0CFB54C8CB0A}" type="presParOf" srcId="{61ECC1DF-C151-B240-9FF7-2D17C9350392}" destId="{79BCD092-07E9-154D-B717-212D03CCA737}" srcOrd="6" destOrd="0" presId="urn:microsoft.com/office/officeart/2005/8/layout/orgChart1"/>
    <dgm:cxn modelId="{CB9EF2C5-8BD1-0B4C-9EE3-2E8849CF4410}" type="presParOf" srcId="{61ECC1DF-C151-B240-9FF7-2D17C9350392}" destId="{A927E512-D821-AA40-8C8C-440603BF3F3F}" srcOrd="7" destOrd="0" presId="urn:microsoft.com/office/officeart/2005/8/layout/orgChart1"/>
    <dgm:cxn modelId="{9C46C318-85FA-5B4B-B542-F97EDCE5B240}" type="presParOf" srcId="{A927E512-D821-AA40-8C8C-440603BF3F3F}" destId="{B86A6E34-F2AD-094F-9499-AE5D91586B85}" srcOrd="0" destOrd="0" presId="urn:microsoft.com/office/officeart/2005/8/layout/orgChart1"/>
    <dgm:cxn modelId="{313C94A8-745D-AD4B-BC77-502DB340D0A1}" type="presParOf" srcId="{B86A6E34-F2AD-094F-9499-AE5D91586B85}" destId="{890C1CF7-376D-C742-9457-929BB424D770}" srcOrd="0" destOrd="0" presId="urn:microsoft.com/office/officeart/2005/8/layout/orgChart1"/>
    <dgm:cxn modelId="{1022C7CD-8051-1F46-9B62-BABDD0825251}" type="presParOf" srcId="{B86A6E34-F2AD-094F-9499-AE5D91586B85}" destId="{B48660ED-1819-2448-A366-0697F9B7B960}" srcOrd="1" destOrd="0" presId="urn:microsoft.com/office/officeart/2005/8/layout/orgChart1"/>
    <dgm:cxn modelId="{FF413970-AA09-B64B-8FD2-FFFAA9B15238}" type="presParOf" srcId="{A927E512-D821-AA40-8C8C-440603BF3F3F}" destId="{9EAC5C9B-3FC1-5048-B3E8-A070B42453A9}" srcOrd="1" destOrd="0" presId="urn:microsoft.com/office/officeart/2005/8/layout/orgChart1"/>
    <dgm:cxn modelId="{BC8B98ED-DA1F-4B4E-AA4F-0DB2E8126AB7}" type="presParOf" srcId="{A927E512-D821-AA40-8C8C-440603BF3F3F}" destId="{EA765327-9CA5-1D40-AB91-35DD984E25A2}" srcOrd="2" destOrd="0" presId="urn:microsoft.com/office/officeart/2005/8/layout/orgChart1"/>
    <dgm:cxn modelId="{F11557B4-2FA8-C249-A14B-69B9F6381E5E}" type="presParOf" srcId="{DC98041E-C91D-1345-94E9-D9A94EE8EF3C}" destId="{C8E39CB7-3DBB-7540-93AD-0DB9B79E1B50}" srcOrd="2" destOrd="0" presId="urn:microsoft.com/office/officeart/2005/8/layout/orgChart1"/>
    <dgm:cxn modelId="{424B20BB-1790-3C4F-9C38-6124617589F5}" type="presParOf" srcId="{5DD09C76-635B-7746-9001-C5D1E2F4FC46}" destId="{12D379A8-08C7-D74A-B02B-5446E5413771}" srcOrd="4" destOrd="0" presId="urn:microsoft.com/office/officeart/2005/8/layout/orgChart1"/>
    <dgm:cxn modelId="{A00F751B-1FDB-4A4D-8746-0AA295273902}" type="presParOf" srcId="{5DD09C76-635B-7746-9001-C5D1E2F4FC46}" destId="{7A9B6A9A-3A19-4842-BC49-D83221C9EB09}" srcOrd="5" destOrd="0" presId="urn:microsoft.com/office/officeart/2005/8/layout/orgChart1"/>
    <dgm:cxn modelId="{E0E9A9E9-E5B7-9F44-A06E-663FBD68217B}" type="presParOf" srcId="{7A9B6A9A-3A19-4842-BC49-D83221C9EB09}" destId="{496C552C-8369-1842-8DC1-DC39E113265A}" srcOrd="0" destOrd="0" presId="urn:microsoft.com/office/officeart/2005/8/layout/orgChart1"/>
    <dgm:cxn modelId="{EF3CEB23-F2B5-5342-91FC-7C81439C55A6}" type="presParOf" srcId="{496C552C-8369-1842-8DC1-DC39E113265A}" destId="{DF0A06A3-1116-5D4B-A17C-8505D4E234DF}" srcOrd="0" destOrd="0" presId="urn:microsoft.com/office/officeart/2005/8/layout/orgChart1"/>
    <dgm:cxn modelId="{FC169F37-3492-E94A-9C85-1F79D61D8A22}" type="presParOf" srcId="{496C552C-8369-1842-8DC1-DC39E113265A}" destId="{984A2F7D-7DE4-4A4D-9CCE-536F0E18EFD0}" srcOrd="1" destOrd="0" presId="urn:microsoft.com/office/officeart/2005/8/layout/orgChart1"/>
    <dgm:cxn modelId="{181DA724-5E29-5948-AA92-BE3484BD7E40}" type="presParOf" srcId="{7A9B6A9A-3A19-4842-BC49-D83221C9EB09}" destId="{6442DE86-452E-BD4B-9096-76F55CAC201F}" srcOrd="1" destOrd="0" presId="urn:microsoft.com/office/officeart/2005/8/layout/orgChart1"/>
    <dgm:cxn modelId="{B3C7B13E-19AC-C74A-8A41-08B5739DF2CD}" type="presParOf" srcId="{6442DE86-452E-BD4B-9096-76F55CAC201F}" destId="{75A0E468-6497-B042-B1D4-3EFDE6752055}" srcOrd="0" destOrd="0" presId="urn:microsoft.com/office/officeart/2005/8/layout/orgChart1"/>
    <dgm:cxn modelId="{B364053D-D3C1-4845-8B6B-D31FE446E297}" type="presParOf" srcId="{6442DE86-452E-BD4B-9096-76F55CAC201F}" destId="{EA22F74D-9558-914E-8C3D-7B6C33E6E26D}" srcOrd="1" destOrd="0" presId="urn:microsoft.com/office/officeart/2005/8/layout/orgChart1"/>
    <dgm:cxn modelId="{85288D1D-068D-D54D-B74B-7B103433DD86}" type="presParOf" srcId="{EA22F74D-9558-914E-8C3D-7B6C33E6E26D}" destId="{8F8B812A-6764-E249-A4B7-0E68598B3769}" srcOrd="0" destOrd="0" presId="urn:microsoft.com/office/officeart/2005/8/layout/orgChart1"/>
    <dgm:cxn modelId="{465E8D36-53D0-464D-9C50-8C9AB806F110}" type="presParOf" srcId="{8F8B812A-6764-E249-A4B7-0E68598B3769}" destId="{3B7D9936-1280-9248-AA46-F7A57C16418C}" srcOrd="0" destOrd="0" presId="urn:microsoft.com/office/officeart/2005/8/layout/orgChart1"/>
    <dgm:cxn modelId="{9C80E6F4-DD20-BD4B-84ED-6C83AC0EF5EF}" type="presParOf" srcId="{8F8B812A-6764-E249-A4B7-0E68598B3769}" destId="{E471F931-B125-E940-BE78-7ACA1B0AF78B}" srcOrd="1" destOrd="0" presId="urn:microsoft.com/office/officeart/2005/8/layout/orgChart1"/>
    <dgm:cxn modelId="{8D9D13F2-B6B8-2744-B001-76C14A67532B}" type="presParOf" srcId="{EA22F74D-9558-914E-8C3D-7B6C33E6E26D}" destId="{1F1C2A56-C32E-CA4C-AF8E-F58FFDBA785C}" srcOrd="1" destOrd="0" presId="urn:microsoft.com/office/officeart/2005/8/layout/orgChart1"/>
    <dgm:cxn modelId="{8A2C737F-5FCD-524D-B80D-1DE372B33DF7}" type="presParOf" srcId="{EA22F74D-9558-914E-8C3D-7B6C33E6E26D}" destId="{024C2BEE-4165-3A44-B34C-2D1661AAA571}" srcOrd="2" destOrd="0" presId="urn:microsoft.com/office/officeart/2005/8/layout/orgChart1"/>
    <dgm:cxn modelId="{77DCAA85-D9F2-8049-BE3B-050A821C87B2}" type="presParOf" srcId="{6442DE86-452E-BD4B-9096-76F55CAC201F}" destId="{10B420D1-BC89-984C-885F-BC7361E43A75}" srcOrd="2" destOrd="0" presId="urn:microsoft.com/office/officeart/2005/8/layout/orgChart1"/>
    <dgm:cxn modelId="{A6E609C4-158F-644C-8A33-4270329D0F75}" type="presParOf" srcId="{6442DE86-452E-BD4B-9096-76F55CAC201F}" destId="{6C7B3A35-1E65-A446-A536-AE48BEFEF051}" srcOrd="3" destOrd="0" presId="urn:microsoft.com/office/officeart/2005/8/layout/orgChart1"/>
    <dgm:cxn modelId="{52289C38-ADAE-074B-81C1-61223DD82E6F}" type="presParOf" srcId="{6C7B3A35-1E65-A446-A536-AE48BEFEF051}" destId="{4BBE5C0C-D91B-FB4E-95DE-6CDD2BC90C96}" srcOrd="0" destOrd="0" presId="urn:microsoft.com/office/officeart/2005/8/layout/orgChart1"/>
    <dgm:cxn modelId="{4B39A637-1584-FA4B-84FB-1541482DD92F}" type="presParOf" srcId="{4BBE5C0C-D91B-FB4E-95DE-6CDD2BC90C96}" destId="{1D8EB601-494D-0E47-B4F9-86A5ABE3A4E0}" srcOrd="0" destOrd="0" presId="urn:microsoft.com/office/officeart/2005/8/layout/orgChart1"/>
    <dgm:cxn modelId="{1AEF9D06-2AEE-974F-B103-DF3DD16B1061}" type="presParOf" srcId="{4BBE5C0C-D91B-FB4E-95DE-6CDD2BC90C96}" destId="{85C5120F-C775-844C-A1B4-A7F38BDA095C}" srcOrd="1" destOrd="0" presId="urn:microsoft.com/office/officeart/2005/8/layout/orgChart1"/>
    <dgm:cxn modelId="{1D99B097-C244-0B45-8A88-A99A08D0A4DB}" type="presParOf" srcId="{6C7B3A35-1E65-A446-A536-AE48BEFEF051}" destId="{8DDAA601-E3B8-E043-82D4-E4878FC3F2EA}" srcOrd="1" destOrd="0" presId="urn:microsoft.com/office/officeart/2005/8/layout/orgChart1"/>
    <dgm:cxn modelId="{119E275F-B16A-5541-8B8D-E3487FE41F25}" type="presParOf" srcId="{6C7B3A35-1E65-A446-A536-AE48BEFEF051}" destId="{BDDBA794-18CF-254E-98D4-2B6B4DD58046}" srcOrd="2" destOrd="0" presId="urn:microsoft.com/office/officeart/2005/8/layout/orgChart1"/>
    <dgm:cxn modelId="{2D57D518-596B-814E-B4E9-EF410D7B1315}" type="presParOf" srcId="{6442DE86-452E-BD4B-9096-76F55CAC201F}" destId="{4530F4EB-77CC-4B47-BE89-9BF59FF931F0}" srcOrd="4" destOrd="0" presId="urn:microsoft.com/office/officeart/2005/8/layout/orgChart1"/>
    <dgm:cxn modelId="{AB857A96-BCED-2E4F-810D-3B2D9614AB98}" type="presParOf" srcId="{6442DE86-452E-BD4B-9096-76F55CAC201F}" destId="{84E9AA8A-AECD-3D45-89A0-4BDB13C3EB98}" srcOrd="5" destOrd="0" presId="urn:microsoft.com/office/officeart/2005/8/layout/orgChart1"/>
    <dgm:cxn modelId="{A943C292-763D-2144-855D-B6655277282D}" type="presParOf" srcId="{84E9AA8A-AECD-3D45-89A0-4BDB13C3EB98}" destId="{14D68360-028A-D64B-BA55-6AE8CD7EDA8B}" srcOrd="0" destOrd="0" presId="urn:microsoft.com/office/officeart/2005/8/layout/orgChart1"/>
    <dgm:cxn modelId="{2EEA812B-3675-CA41-BF8B-739A76825AAC}" type="presParOf" srcId="{14D68360-028A-D64B-BA55-6AE8CD7EDA8B}" destId="{AFD5E6B5-711B-2E45-B835-810FD7663B37}" srcOrd="0" destOrd="0" presId="urn:microsoft.com/office/officeart/2005/8/layout/orgChart1"/>
    <dgm:cxn modelId="{8C07B49E-FA92-8B43-B709-D6F5EC6A584A}" type="presParOf" srcId="{14D68360-028A-D64B-BA55-6AE8CD7EDA8B}" destId="{144AC06E-C62D-FD4F-BAF2-F030A113144B}" srcOrd="1" destOrd="0" presId="urn:microsoft.com/office/officeart/2005/8/layout/orgChart1"/>
    <dgm:cxn modelId="{12A10302-A45D-8044-ACBF-9D8EC022749A}" type="presParOf" srcId="{84E9AA8A-AECD-3D45-89A0-4BDB13C3EB98}" destId="{7C8550E1-0779-C24F-9443-5EA9C37EF84F}" srcOrd="1" destOrd="0" presId="urn:microsoft.com/office/officeart/2005/8/layout/orgChart1"/>
    <dgm:cxn modelId="{D25A2FC5-A28B-834C-8CEE-83CE592E69D5}" type="presParOf" srcId="{84E9AA8A-AECD-3D45-89A0-4BDB13C3EB98}" destId="{8707EAE2-805C-C94D-AB21-5E2015C975B8}" srcOrd="2" destOrd="0" presId="urn:microsoft.com/office/officeart/2005/8/layout/orgChart1"/>
    <dgm:cxn modelId="{AF03FA4E-376F-374F-ADDE-946EC157549F}" type="presParOf" srcId="{6442DE86-452E-BD4B-9096-76F55CAC201F}" destId="{39D85FC2-7619-F144-A7C7-F6143A388559}" srcOrd="6" destOrd="0" presId="urn:microsoft.com/office/officeart/2005/8/layout/orgChart1"/>
    <dgm:cxn modelId="{FEA1367B-6FA9-F644-8BD9-F88B4D373C8A}" type="presParOf" srcId="{6442DE86-452E-BD4B-9096-76F55CAC201F}" destId="{349A1BFA-7CC2-A84F-84E9-178DE758D7D4}" srcOrd="7" destOrd="0" presId="urn:microsoft.com/office/officeart/2005/8/layout/orgChart1"/>
    <dgm:cxn modelId="{DF985BB6-FDFF-3448-B2DA-B69058BFBFF8}" type="presParOf" srcId="{349A1BFA-7CC2-A84F-84E9-178DE758D7D4}" destId="{B5C62B66-EFAD-CF4C-92D8-5C7A5AF4E14A}" srcOrd="0" destOrd="0" presId="urn:microsoft.com/office/officeart/2005/8/layout/orgChart1"/>
    <dgm:cxn modelId="{FED3FDB5-7132-3445-8E62-A331833A79B9}" type="presParOf" srcId="{B5C62B66-EFAD-CF4C-92D8-5C7A5AF4E14A}" destId="{9ED9EB52-13C3-B745-BF50-006B315C9C01}" srcOrd="0" destOrd="0" presId="urn:microsoft.com/office/officeart/2005/8/layout/orgChart1"/>
    <dgm:cxn modelId="{DECB86C3-238F-914C-86A2-028E802B3113}" type="presParOf" srcId="{B5C62B66-EFAD-CF4C-92D8-5C7A5AF4E14A}" destId="{D77542CA-BD32-A049-864F-AA586E6B83B0}" srcOrd="1" destOrd="0" presId="urn:microsoft.com/office/officeart/2005/8/layout/orgChart1"/>
    <dgm:cxn modelId="{C551E619-F310-C34A-9588-2D7635A28AA2}" type="presParOf" srcId="{349A1BFA-7CC2-A84F-84E9-178DE758D7D4}" destId="{CE07FA9E-7356-D546-A67B-957C8B4A3993}" srcOrd="1" destOrd="0" presId="urn:microsoft.com/office/officeart/2005/8/layout/orgChart1"/>
    <dgm:cxn modelId="{5CF72E03-E9FC-E745-B69C-F6FF2A45D69B}" type="presParOf" srcId="{349A1BFA-7CC2-A84F-84E9-178DE758D7D4}" destId="{6D6CC752-F80F-9F43-8AAC-805A9933577E}" srcOrd="2" destOrd="0" presId="urn:microsoft.com/office/officeart/2005/8/layout/orgChart1"/>
    <dgm:cxn modelId="{6754AF22-67C7-404B-B506-567E816AE4D9}" type="presParOf" srcId="{7A9B6A9A-3A19-4842-BC49-D83221C9EB09}" destId="{585D666E-85B1-1B45-A7AD-C76A7F9C2A97}" srcOrd="2" destOrd="0" presId="urn:microsoft.com/office/officeart/2005/8/layout/orgChart1"/>
    <dgm:cxn modelId="{A3FF3A5D-F0A5-EA47-99FA-15A0EEED0D7C}" type="presParOf" srcId="{5DD09C76-635B-7746-9001-C5D1E2F4FC46}" destId="{AE81F096-E7FD-7C42-9C86-61EEDD9C48D8}" srcOrd="6" destOrd="0" presId="urn:microsoft.com/office/officeart/2005/8/layout/orgChart1"/>
    <dgm:cxn modelId="{94CF0AF3-EFEB-3C42-8EA4-E5B228387E90}" type="presParOf" srcId="{5DD09C76-635B-7746-9001-C5D1E2F4FC46}" destId="{F72CA022-31DB-F34D-8268-3A9F883370A9}" srcOrd="7" destOrd="0" presId="urn:microsoft.com/office/officeart/2005/8/layout/orgChart1"/>
    <dgm:cxn modelId="{DA962DA7-AAB4-6A48-B4D2-AA490A91990C}" type="presParOf" srcId="{F72CA022-31DB-F34D-8268-3A9F883370A9}" destId="{6209CC99-015F-1646-8623-8BFDF4BEBAB4}" srcOrd="0" destOrd="0" presId="urn:microsoft.com/office/officeart/2005/8/layout/orgChart1"/>
    <dgm:cxn modelId="{A3A7E7BC-F118-194B-8E2D-6F8B34645CAA}" type="presParOf" srcId="{6209CC99-015F-1646-8623-8BFDF4BEBAB4}" destId="{4C53AD11-9FE7-404E-AFDF-72A66CFA3186}" srcOrd="0" destOrd="0" presId="urn:microsoft.com/office/officeart/2005/8/layout/orgChart1"/>
    <dgm:cxn modelId="{677CF1AE-D3E5-594B-BDA7-6A8D60C044F2}" type="presParOf" srcId="{6209CC99-015F-1646-8623-8BFDF4BEBAB4}" destId="{50B060C4-3E0E-2242-A147-99F2EDE0DA17}" srcOrd="1" destOrd="0" presId="urn:microsoft.com/office/officeart/2005/8/layout/orgChart1"/>
    <dgm:cxn modelId="{E998EE9F-D040-8546-ACC5-4B80E4512986}" type="presParOf" srcId="{F72CA022-31DB-F34D-8268-3A9F883370A9}" destId="{2DF36760-A31D-C041-AE3E-561D75E49C29}" srcOrd="1" destOrd="0" presId="urn:microsoft.com/office/officeart/2005/8/layout/orgChart1"/>
    <dgm:cxn modelId="{CD186E4C-31AD-4741-939C-11DEE4D36F40}" type="presParOf" srcId="{2DF36760-A31D-C041-AE3E-561D75E49C29}" destId="{2E849474-7102-AB42-91F8-A9AA5C04E837}" srcOrd="0" destOrd="0" presId="urn:microsoft.com/office/officeart/2005/8/layout/orgChart1"/>
    <dgm:cxn modelId="{7959BFD5-FACA-D34B-95C9-F4ACFE0C5C59}" type="presParOf" srcId="{2DF36760-A31D-C041-AE3E-561D75E49C29}" destId="{8B7DEB22-1702-4146-B30C-E605E8ED02F4}" srcOrd="1" destOrd="0" presId="urn:microsoft.com/office/officeart/2005/8/layout/orgChart1"/>
    <dgm:cxn modelId="{00FA9E3A-318D-BA4F-9123-BB10461153DC}" type="presParOf" srcId="{8B7DEB22-1702-4146-B30C-E605E8ED02F4}" destId="{00DAF3C9-F486-7241-8F56-1046CED833DE}" srcOrd="0" destOrd="0" presId="urn:microsoft.com/office/officeart/2005/8/layout/orgChart1"/>
    <dgm:cxn modelId="{77620224-2028-B84F-8123-D1E38DA93C00}" type="presParOf" srcId="{00DAF3C9-F486-7241-8F56-1046CED833DE}" destId="{C4AF1FB5-E0D2-BE46-BACC-916CE8E46F9A}" srcOrd="0" destOrd="0" presId="urn:microsoft.com/office/officeart/2005/8/layout/orgChart1"/>
    <dgm:cxn modelId="{2377C7EA-56AB-B94B-B75F-2966EEF1A244}" type="presParOf" srcId="{00DAF3C9-F486-7241-8F56-1046CED833DE}" destId="{5FFFC038-080E-1A42-B5F4-FCB20DB6EED6}" srcOrd="1" destOrd="0" presId="urn:microsoft.com/office/officeart/2005/8/layout/orgChart1"/>
    <dgm:cxn modelId="{2115DBF3-4CE4-174C-959E-32F7FD50B27D}" type="presParOf" srcId="{8B7DEB22-1702-4146-B30C-E605E8ED02F4}" destId="{3C237F3E-CE81-7E4C-A490-F36D4858C60E}" srcOrd="1" destOrd="0" presId="urn:microsoft.com/office/officeart/2005/8/layout/orgChart1"/>
    <dgm:cxn modelId="{BEF3CB3F-FD84-E142-A2B4-29A8F84E9D99}" type="presParOf" srcId="{8B7DEB22-1702-4146-B30C-E605E8ED02F4}" destId="{4CA1CDC2-D5A0-BB4F-8CDD-BDF8B6F902F8}" srcOrd="2" destOrd="0" presId="urn:microsoft.com/office/officeart/2005/8/layout/orgChart1"/>
    <dgm:cxn modelId="{8509BA2F-51D2-5E40-9536-8A6BD8CC9DA9}" type="presParOf" srcId="{2DF36760-A31D-C041-AE3E-561D75E49C29}" destId="{078BA48E-BCE6-9E40-AD0A-7F08EB34F2FE}" srcOrd="2" destOrd="0" presId="urn:microsoft.com/office/officeart/2005/8/layout/orgChart1"/>
    <dgm:cxn modelId="{0BB38963-2ED0-7A4E-8719-589BDE43C057}" type="presParOf" srcId="{2DF36760-A31D-C041-AE3E-561D75E49C29}" destId="{E274167B-BA2D-8E40-B928-75F16C30419C}" srcOrd="3" destOrd="0" presId="urn:microsoft.com/office/officeart/2005/8/layout/orgChart1"/>
    <dgm:cxn modelId="{22ECE93E-D99C-2643-9262-80F005BADC02}" type="presParOf" srcId="{E274167B-BA2D-8E40-B928-75F16C30419C}" destId="{E248120F-10C4-A544-A212-FE9D15BB5E17}" srcOrd="0" destOrd="0" presId="urn:microsoft.com/office/officeart/2005/8/layout/orgChart1"/>
    <dgm:cxn modelId="{C3921925-3232-9F4A-A7C8-431444099525}" type="presParOf" srcId="{E248120F-10C4-A544-A212-FE9D15BB5E17}" destId="{DEADEB82-B068-9E47-8642-AC24AF92311E}" srcOrd="0" destOrd="0" presId="urn:microsoft.com/office/officeart/2005/8/layout/orgChart1"/>
    <dgm:cxn modelId="{4FFEA89B-3263-6544-AC34-6043ADAC2A9F}" type="presParOf" srcId="{E248120F-10C4-A544-A212-FE9D15BB5E17}" destId="{CBCC0E11-BD1A-FA49-AE3C-E4324A1D4E32}" srcOrd="1" destOrd="0" presId="urn:microsoft.com/office/officeart/2005/8/layout/orgChart1"/>
    <dgm:cxn modelId="{1C6C5FCB-6D3A-E849-AEFC-4C2A3B63A7A9}" type="presParOf" srcId="{E274167B-BA2D-8E40-B928-75F16C30419C}" destId="{A40615CB-6479-9B4F-9647-2353B245ECC5}" srcOrd="1" destOrd="0" presId="urn:microsoft.com/office/officeart/2005/8/layout/orgChart1"/>
    <dgm:cxn modelId="{6DDEE6AC-9431-174A-A683-FE5DAD1BD023}" type="presParOf" srcId="{E274167B-BA2D-8E40-B928-75F16C30419C}" destId="{97B676B6-B8A8-2240-8EC6-6EBB60973910}" srcOrd="2" destOrd="0" presId="urn:microsoft.com/office/officeart/2005/8/layout/orgChart1"/>
    <dgm:cxn modelId="{CF4CF8B8-932C-5648-8D25-E41FEDE7A83A}" type="presParOf" srcId="{F72CA022-31DB-F34D-8268-3A9F883370A9}" destId="{ECE60824-7E31-0B4F-8A20-9A13CD4D6AF2}" srcOrd="2" destOrd="0" presId="urn:microsoft.com/office/officeart/2005/8/layout/orgChart1"/>
    <dgm:cxn modelId="{211CFB12-9F5A-8A41-B5AD-6F544CDD6978}" type="presParOf" srcId="{5DD09C76-635B-7746-9001-C5D1E2F4FC46}" destId="{B82ED1B0-1740-A049-BC63-9D03714796CF}" srcOrd="8" destOrd="0" presId="urn:microsoft.com/office/officeart/2005/8/layout/orgChart1"/>
    <dgm:cxn modelId="{C140D5D2-8E7A-7040-8310-DC7134415724}" type="presParOf" srcId="{5DD09C76-635B-7746-9001-C5D1E2F4FC46}" destId="{21970049-C23C-F44E-BE57-197C086462F8}" srcOrd="9" destOrd="0" presId="urn:microsoft.com/office/officeart/2005/8/layout/orgChart1"/>
    <dgm:cxn modelId="{2E6B621B-B1D7-3E40-BA4C-B879476C9BDF}" type="presParOf" srcId="{21970049-C23C-F44E-BE57-197C086462F8}" destId="{3ECA6564-B45C-DF49-8A3B-17B85A84B03D}" srcOrd="0" destOrd="0" presId="urn:microsoft.com/office/officeart/2005/8/layout/orgChart1"/>
    <dgm:cxn modelId="{96AF3FB2-5BA0-FC4B-96B0-C2A53D768288}" type="presParOf" srcId="{3ECA6564-B45C-DF49-8A3B-17B85A84B03D}" destId="{E79DFCF7-C866-6844-84E3-9AA3F6122777}" srcOrd="0" destOrd="0" presId="urn:microsoft.com/office/officeart/2005/8/layout/orgChart1"/>
    <dgm:cxn modelId="{00121B35-FCC3-B040-9B27-BFAF7C63DBAB}" type="presParOf" srcId="{3ECA6564-B45C-DF49-8A3B-17B85A84B03D}" destId="{79B3B522-3B34-584D-859B-9ABE0DDF9477}" srcOrd="1" destOrd="0" presId="urn:microsoft.com/office/officeart/2005/8/layout/orgChart1"/>
    <dgm:cxn modelId="{5EDB4754-362F-104D-821A-AE8792379573}" type="presParOf" srcId="{21970049-C23C-F44E-BE57-197C086462F8}" destId="{DD78838A-100C-2043-9556-473953FEE96A}" srcOrd="1" destOrd="0" presId="urn:microsoft.com/office/officeart/2005/8/layout/orgChart1"/>
    <dgm:cxn modelId="{7671EB23-55DC-7F4A-ADD3-C528B0BF7B52}" type="presParOf" srcId="{DD78838A-100C-2043-9556-473953FEE96A}" destId="{FB498909-0410-514F-9DB2-71F1E0A7EFA0}" srcOrd="0" destOrd="0" presId="urn:microsoft.com/office/officeart/2005/8/layout/orgChart1"/>
    <dgm:cxn modelId="{EA008C9E-70FA-CD40-8853-CCFD33342F42}" type="presParOf" srcId="{DD78838A-100C-2043-9556-473953FEE96A}" destId="{6C879BC7-3C47-264C-9687-023FC85B8048}" srcOrd="1" destOrd="0" presId="urn:microsoft.com/office/officeart/2005/8/layout/orgChart1"/>
    <dgm:cxn modelId="{FA83348A-F387-8C47-A440-8A697E652996}" type="presParOf" srcId="{6C879BC7-3C47-264C-9687-023FC85B8048}" destId="{D35D5289-93B7-2F47-82F8-35AEFBCBB471}" srcOrd="0" destOrd="0" presId="urn:microsoft.com/office/officeart/2005/8/layout/orgChart1"/>
    <dgm:cxn modelId="{10A4DE11-649B-184F-8288-C80AF101C6F2}" type="presParOf" srcId="{D35D5289-93B7-2F47-82F8-35AEFBCBB471}" destId="{51BBE34A-6C68-544B-AC15-8FC0E33A1F4F}" srcOrd="0" destOrd="0" presId="urn:microsoft.com/office/officeart/2005/8/layout/orgChart1"/>
    <dgm:cxn modelId="{24A8FE4D-2AD8-1E45-B59D-A1986DBFB415}" type="presParOf" srcId="{D35D5289-93B7-2F47-82F8-35AEFBCBB471}" destId="{ED89FCF0-3786-9D40-82E4-2254A588C8E8}" srcOrd="1" destOrd="0" presId="urn:microsoft.com/office/officeart/2005/8/layout/orgChart1"/>
    <dgm:cxn modelId="{985ADA3B-0A4C-3344-A202-F1D2E0D033EB}" type="presParOf" srcId="{6C879BC7-3C47-264C-9687-023FC85B8048}" destId="{6B8A1517-D058-AF4A-AE95-254341499028}" srcOrd="1" destOrd="0" presId="urn:microsoft.com/office/officeart/2005/8/layout/orgChart1"/>
    <dgm:cxn modelId="{93F858D9-5E2B-B141-87A6-7845D8EF4B19}" type="presParOf" srcId="{6C879BC7-3C47-264C-9687-023FC85B8048}" destId="{CD65CACA-3FEC-3544-8DB9-1BB8FF56D473}" srcOrd="2" destOrd="0" presId="urn:microsoft.com/office/officeart/2005/8/layout/orgChart1"/>
    <dgm:cxn modelId="{170E8A79-F0E9-C943-8F00-15739D3BFD6B}" type="presParOf" srcId="{DD78838A-100C-2043-9556-473953FEE96A}" destId="{DF16ED53-70AB-3A4B-9B39-3681F6B8E7C4}" srcOrd="2" destOrd="0" presId="urn:microsoft.com/office/officeart/2005/8/layout/orgChart1"/>
    <dgm:cxn modelId="{2DD67CCA-EBE1-FB48-8861-8AA2320E02A9}" type="presParOf" srcId="{DD78838A-100C-2043-9556-473953FEE96A}" destId="{C45915DE-7D96-A34D-881E-7020A4DC15B7}" srcOrd="3" destOrd="0" presId="urn:microsoft.com/office/officeart/2005/8/layout/orgChart1"/>
    <dgm:cxn modelId="{687E3197-9344-354E-8E5E-788608EF5040}" type="presParOf" srcId="{C45915DE-7D96-A34D-881E-7020A4DC15B7}" destId="{DCD3C195-E4D7-3949-AEC7-F755C4BABF32}" srcOrd="0" destOrd="0" presId="urn:microsoft.com/office/officeart/2005/8/layout/orgChart1"/>
    <dgm:cxn modelId="{7C57380D-743F-F44E-AE00-CEDD2242D7AD}" type="presParOf" srcId="{DCD3C195-E4D7-3949-AEC7-F755C4BABF32}" destId="{1084E02E-ED8E-6C41-89AB-C22FA9B9D494}" srcOrd="0" destOrd="0" presId="urn:microsoft.com/office/officeart/2005/8/layout/orgChart1"/>
    <dgm:cxn modelId="{46B98EF2-B081-4247-A9B1-25313D231085}" type="presParOf" srcId="{DCD3C195-E4D7-3949-AEC7-F755C4BABF32}" destId="{62578BE2-1FAA-9B40-AADF-1112EBFCF67C}" srcOrd="1" destOrd="0" presId="urn:microsoft.com/office/officeart/2005/8/layout/orgChart1"/>
    <dgm:cxn modelId="{B30803AE-1735-D74A-AD94-A691D7376FD5}" type="presParOf" srcId="{C45915DE-7D96-A34D-881E-7020A4DC15B7}" destId="{E6E77B82-B27C-DF49-AD6D-E0D6258281A2}" srcOrd="1" destOrd="0" presId="urn:microsoft.com/office/officeart/2005/8/layout/orgChart1"/>
    <dgm:cxn modelId="{3576BC91-FD56-A74F-B997-7555A1DC56CE}" type="presParOf" srcId="{C45915DE-7D96-A34D-881E-7020A4DC15B7}" destId="{C23BB09C-A04E-944F-9E38-6122F825A682}" srcOrd="2" destOrd="0" presId="urn:microsoft.com/office/officeart/2005/8/layout/orgChart1"/>
    <dgm:cxn modelId="{3E5DE30B-9FCA-A343-95D7-BE92EF123D10}" type="presParOf" srcId="{DD78838A-100C-2043-9556-473953FEE96A}" destId="{6E584F8E-01C5-5542-981E-2DC7D9268B01}" srcOrd="4" destOrd="0" presId="urn:microsoft.com/office/officeart/2005/8/layout/orgChart1"/>
    <dgm:cxn modelId="{F857D0E9-D65D-1C40-BC99-861AC5A83F41}" type="presParOf" srcId="{DD78838A-100C-2043-9556-473953FEE96A}" destId="{3D71D7D8-FF7D-0B4D-BB1B-BB4A13169A72}" srcOrd="5" destOrd="0" presId="urn:microsoft.com/office/officeart/2005/8/layout/orgChart1"/>
    <dgm:cxn modelId="{D9B5ED02-E9E7-BF4D-A12F-AED985437A6C}" type="presParOf" srcId="{3D71D7D8-FF7D-0B4D-BB1B-BB4A13169A72}" destId="{1FBC305D-1597-D643-B061-6F19F9F9104B}" srcOrd="0" destOrd="0" presId="urn:microsoft.com/office/officeart/2005/8/layout/orgChart1"/>
    <dgm:cxn modelId="{32C3219E-0F8A-4D4B-8222-DF30510E58E2}" type="presParOf" srcId="{1FBC305D-1597-D643-B061-6F19F9F9104B}" destId="{50062015-8C39-8047-8FA4-C39C059CBC1E}" srcOrd="0" destOrd="0" presId="urn:microsoft.com/office/officeart/2005/8/layout/orgChart1"/>
    <dgm:cxn modelId="{7952191C-6F9A-BE4F-BA3A-5D297D50DD6A}" type="presParOf" srcId="{1FBC305D-1597-D643-B061-6F19F9F9104B}" destId="{77A3FBBF-1DDA-1B4C-8FB8-B337967F5B5E}" srcOrd="1" destOrd="0" presId="urn:microsoft.com/office/officeart/2005/8/layout/orgChart1"/>
    <dgm:cxn modelId="{38AD78F7-6EFC-174E-8370-8637FE8FE952}" type="presParOf" srcId="{3D71D7D8-FF7D-0B4D-BB1B-BB4A13169A72}" destId="{F9C21BE6-D24E-9846-A781-12087A9560BA}" srcOrd="1" destOrd="0" presId="urn:microsoft.com/office/officeart/2005/8/layout/orgChart1"/>
    <dgm:cxn modelId="{9C034200-85D2-1F40-969B-FED81D646C3B}" type="presParOf" srcId="{3D71D7D8-FF7D-0B4D-BB1B-BB4A13169A72}" destId="{7E34D40C-6E15-DA49-9D4A-988D7F6622F5}" srcOrd="2" destOrd="0" presId="urn:microsoft.com/office/officeart/2005/8/layout/orgChart1"/>
    <dgm:cxn modelId="{6A13614E-FCED-C644-810F-946517E1FE5D}" type="presParOf" srcId="{21970049-C23C-F44E-BE57-197C086462F8}" destId="{937C1BB6-6258-0C4D-9358-4A2CCCA00855}" srcOrd="2" destOrd="0" presId="urn:microsoft.com/office/officeart/2005/8/layout/orgChart1"/>
    <dgm:cxn modelId="{ADFBCC7D-5D5F-4243-9CD4-DE2F291EC063}" type="presParOf" srcId="{5DD09C76-635B-7746-9001-C5D1E2F4FC46}" destId="{E19BED97-B812-684D-A59F-EE2F2FEC1503}" srcOrd="10" destOrd="0" presId="urn:microsoft.com/office/officeart/2005/8/layout/orgChart1"/>
    <dgm:cxn modelId="{9AA01EA7-5F9F-8542-AA2E-0E63FC0E26C5}" type="presParOf" srcId="{5DD09C76-635B-7746-9001-C5D1E2F4FC46}" destId="{AA61453C-6C48-1B47-A792-72668BB760C6}" srcOrd="11" destOrd="0" presId="urn:microsoft.com/office/officeart/2005/8/layout/orgChart1"/>
    <dgm:cxn modelId="{98292497-5254-4943-A3E5-796E91CF4431}" type="presParOf" srcId="{AA61453C-6C48-1B47-A792-72668BB760C6}" destId="{329FFF16-88D9-1449-8498-E9A3EEB93DCB}" srcOrd="0" destOrd="0" presId="urn:microsoft.com/office/officeart/2005/8/layout/orgChart1"/>
    <dgm:cxn modelId="{24081ED8-0A56-F84E-BCEB-BDF7308B035F}" type="presParOf" srcId="{329FFF16-88D9-1449-8498-E9A3EEB93DCB}" destId="{608D04A8-A74A-2F4C-9448-F4453E392849}" srcOrd="0" destOrd="0" presId="urn:microsoft.com/office/officeart/2005/8/layout/orgChart1"/>
    <dgm:cxn modelId="{851F7443-352F-A24F-A54E-61BC52D3CBF1}" type="presParOf" srcId="{329FFF16-88D9-1449-8498-E9A3EEB93DCB}" destId="{BC4073DB-C7A2-CB45-A7DF-6818F559CF94}" srcOrd="1" destOrd="0" presId="urn:microsoft.com/office/officeart/2005/8/layout/orgChart1"/>
    <dgm:cxn modelId="{078DED20-61D7-B34E-A044-7C53291F097B}" type="presParOf" srcId="{AA61453C-6C48-1B47-A792-72668BB760C6}" destId="{AF4D1DB2-01D7-3846-B66C-59E1C6C619FD}" srcOrd="1" destOrd="0" presId="urn:microsoft.com/office/officeart/2005/8/layout/orgChart1"/>
    <dgm:cxn modelId="{406EBA4B-E613-A548-B7DA-E98742DDF504}" type="presParOf" srcId="{AF4D1DB2-01D7-3846-B66C-59E1C6C619FD}" destId="{7222F074-A48E-1849-AF18-C7283ECAA341}" srcOrd="0" destOrd="0" presId="urn:microsoft.com/office/officeart/2005/8/layout/orgChart1"/>
    <dgm:cxn modelId="{1B3F166D-E98B-0B4C-8F81-EEDB2E5EE3C6}" type="presParOf" srcId="{AF4D1DB2-01D7-3846-B66C-59E1C6C619FD}" destId="{429AB863-C191-B849-82B6-551CE09537AC}" srcOrd="1" destOrd="0" presId="urn:microsoft.com/office/officeart/2005/8/layout/orgChart1"/>
    <dgm:cxn modelId="{F80354AB-0379-EE48-8F3A-5C17BACB7DD1}" type="presParOf" srcId="{429AB863-C191-B849-82B6-551CE09537AC}" destId="{5ECBEA80-A441-7949-920E-8B946ECCB1CB}" srcOrd="0" destOrd="0" presId="urn:microsoft.com/office/officeart/2005/8/layout/orgChart1"/>
    <dgm:cxn modelId="{2DF58749-AB50-814B-AE19-8CAB699DBD9D}" type="presParOf" srcId="{5ECBEA80-A441-7949-920E-8B946ECCB1CB}" destId="{EC7E8D5C-3C48-1048-998B-01FF18E119E1}" srcOrd="0" destOrd="0" presId="urn:microsoft.com/office/officeart/2005/8/layout/orgChart1"/>
    <dgm:cxn modelId="{AB3A0273-CF80-6444-A6EA-61D7EBCC63FC}" type="presParOf" srcId="{5ECBEA80-A441-7949-920E-8B946ECCB1CB}" destId="{DE921D9D-C20C-DC47-AC9D-498F325AD0BD}" srcOrd="1" destOrd="0" presId="urn:microsoft.com/office/officeart/2005/8/layout/orgChart1"/>
    <dgm:cxn modelId="{4F8C1749-3499-D748-82EA-3DF0CCDA7E00}" type="presParOf" srcId="{429AB863-C191-B849-82B6-551CE09537AC}" destId="{E1287C0A-6CF5-3247-ACCC-5442D7066DE2}" srcOrd="1" destOrd="0" presId="urn:microsoft.com/office/officeart/2005/8/layout/orgChart1"/>
    <dgm:cxn modelId="{DF173D93-6843-7843-BF6E-18268FCE742E}" type="presParOf" srcId="{429AB863-C191-B849-82B6-551CE09537AC}" destId="{9D23854C-84F1-C845-9E63-7DC995121E9D}" srcOrd="2" destOrd="0" presId="urn:microsoft.com/office/officeart/2005/8/layout/orgChart1"/>
    <dgm:cxn modelId="{CC57793E-9494-FF47-94D8-7533B75C44A4}" type="presParOf" srcId="{AA61453C-6C48-1B47-A792-72668BB760C6}" destId="{C381841E-B92D-A44A-9544-02C35A5F1CAF}" srcOrd="2" destOrd="0" presId="urn:microsoft.com/office/officeart/2005/8/layout/orgChart1"/>
    <dgm:cxn modelId="{A40A8EF9-01D6-0C4E-963B-EEFB243677A0}" type="presParOf" srcId="{1A0AABAD-B1AA-AF44-A187-2A140BAFE7A1}" destId="{F4E3F8EB-12E8-C64D-BFB1-8A39C06CA7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AD30A-F293-ED48-82D7-FB5A988613C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D9D7F1-7DA4-3C41-A340-205F4F80C6E2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铸造实习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7A9E8D-53EC-6E48-9B6F-F9DCF372614A}" type="parTrans" cxnId="{AAE20DB9-92E2-2645-AF26-8FAD5DBBA72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105F0B4-2FB6-2F40-B2DE-5DF404AFE6D0}" type="sibTrans" cxnId="{AAE20DB9-92E2-2645-AF26-8FAD5DBBA72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919DE14-C1F7-654B-A077-6DC5993B27C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确认学生到齐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655A3CF-B0A4-F74F-848F-DDA63015FDCE}" type="parTrans" cxnId="{749F460F-F2A4-724F-AD8D-973CA47FC38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92D5FB5-BBA1-2E47-9D08-CDFE8AA915DE}" type="sibTrans" cxnId="{749F460F-F2A4-724F-AD8D-973CA47FC38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12D647A-3FB5-9349-AF64-50E97360F04C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完成分模学习与实践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A96B7D3-264D-1E43-9A26-62B9F38ECC59}" type="parTrans" cxnId="{1B54D9B7-FDEE-2148-A609-4DBCE8DA8E97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964AA599-D53B-9548-8C6A-CD0C8CFB4248}" type="sibTrans" cxnId="{1B54D9B7-FDEE-2148-A609-4DBCE8DA8E97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CFC29842-288C-444E-91FB-D115ED31A57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完成消失模学习与实践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7A9D982-0D5A-5647-B0B8-14D3E9362594}" type="parTrans" cxnId="{5C798E7B-0879-3A41-815F-28E95675167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2D87BDCE-813D-1143-B2C1-3DD505C0C16E}" type="sibTrans" cxnId="{5C798E7B-0879-3A41-815F-28E95675167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A1354E7-A62C-B640-9E6E-765F38197430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完成小组交流总结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351C062-5F7E-9C4C-9745-90113F42F80A}" type="parTrans" cxnId="{2C4EC9F7-1837-7A44-B227-23E79042EE5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9E8EBF0-F066-2D48-B983-1555F0AC1D12}" type="sibTrans" cxnId="{2C4EC9F7-1837-7A44-B227-23E79042EE5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9E9F22A-5AC2-9047-95D1-C2398A06183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完成现场清理还原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8417489-7ABD-9546-AE73-AF4B9078DCF7}" type="parTrans" cxnId="{FC2B8631-F4A6-D941-A73F-F79449C5D05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DB4FB0B5-77C9-CC43-A43E-08D80FDD229B}" type="sibTrans" cxnId="{FC2B8631-F4A6-D941-A73F-F79449C5D05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34065E3-D67F-4A41-BB89-794173E4A4A7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课程解散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1208097-46BB-5345-AEF0-756A9D68CFB9}" type="parTrans" cxnId="{19F3F192-2F2F-114E-B458-7F2EE8B4252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6E78CBC-751C-D045-B930-F164D487DA9F}" type="sibTrans" cxnId="{19F3F192-2F2F-114E-B458-7F2EE8B4252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9C4703F-1F72-E746-9193-31B359FDE13E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签到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CB8133C-0C05-4F45-BF3D-7A8505E4A30D}" type="parTrans" cxnId="{36FB4A47-0750-F246-A311-24D3FC8D99B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B30564C9-BF4C-4249-915A-8525FC80D719}" type="sibTrans" cxnId="{36FB4A47-0750-F246-A311-24D3FC8D99B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F14A84F-ED4F-074D-9969-510BB3DA9A2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分模造型布置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919F9EC-83B9-574B-BBB9-59430A71910E}" type="parTrans" cxnId="{37725076-C568-8E48-8F6E-E1085E205F6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298BB74-4429-8A48-B161-65BD4ECD2704}" type="sibTrans" cxnId="{37725076-C568-8E48-8F6E-E1085E205F6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6832B46-E5A7-824D-8BC9-93BFC534F30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分模造型学生操作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BC48D93-036A-1B4E-9C2E-5C4314E8CB6D}" type="parTrans" cxnId="{5B22F839-1737-F949-A2DD-106865DE0B6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8544746-2D14-EF46-951E-2AB9ED822F62}" type="sibTrans" cxnId="{5B22F839-1737-F949-A2DD-106865DE0B6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A802665-E8C3-724C-A65F-6D121BF9DC26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分模造型示范讲解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F7BB0BE-4229-2A4F-A7C1-A110F7D6BC82}" type="parTrans" cxnId="{5817175E-7E19-1D46-B39B-748029BF8B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343089C-D318-E94F-A03D-5811E7F2D083}" type="sibTrans" cxnId="{5817175E-7E19-1D46-B39B-748029BF8B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2FA4779D-A969-D04E-BBA9-2853A68BF54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分模制芯并清理现场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78FA188-383E-3B46-B4B0-D2908678EC5B}" type="parTrans" cxnId="{984AA50E-E742-C34F-8D56-25A6916F1CD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7CEEEE2-CB3E-2443-BDF9-04D561A9F7C4}" type="sibTrans" cxnId="{984AA50E-E742-C34F-8D56-25A6916F1CD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878D3071-F9E1-6346-BFAC-99CCAE38C6DF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消失模造型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91AD512-B289-644A-B024-4063FBD39141}" type="parTrans" cxnId="{D20C1A46-1EC0-FB49-A301-DBF62A1A42A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73B2EF5-4BDB-B54D-BF83-B89E3F3C77AB}" type="sibTrans" cxnId="{D20C1A46-1EC0-FB49-A301-DBF62A1A42A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B416098-E7B7-F44C-8046-1A7B6F81E74C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浇注及熔化现场课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95B52AE-6D34-7B45-A1FB-FB1A83319698}" type="parTrans" cxnId="{71414D93-790B-1541-A9BD-3B17FCC059C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C89334A-F1BF-6746-AE34-106F72D92F39}" type="sibTrans" cxnId="{71414D93-790B-1541-A9BD-3B17FCC059C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38EEC5B-97A6-F94C-8E92-BC9BFD8998E4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生产件操作讲解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125E1A4-60B2-214C-8BF3-06C07332B225}" type="parTrans" cxnId="{99429F4C-FF84-1E4E-A648-B974E18668F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8F62DD07-71C3-2141-86B9-A6BDFFA7052A}" type="sibTrans" cxnId="{99429F4C-FF84-1E4E-A648-B974E18668F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E35E0EFE-5147-8144-BC54-DCF719026B99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学生造型测试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38383CB-A0D9-2241-8AFC-C9E9B9203EBD}" type="parTrans" cxnId="{F7FF3097-D29F-044B-B44C-AD8F8BD27A63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1522FC4-E9E1-7545-8479-8210B016C92B}" type="sibTrans" cxnId="{F7FF3097-D29F-044B-B44C-AD8F8BD27A63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FA236CB-AFA1-3747-A0B3-94C4CAC9B923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小组交流报告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F5EFAE6-988A-FC4D-B8BD-5CE031F556D1}" type="parTrans" cxnId="{CB712E58-3CEC-2643-A0F3-EBDCAEBED4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12EACAF-780F-7E46-9EF3-9C9D3FD7859B}" type="sibTrans" cxnId="{CB712E58-3CEC-2643-A0F3-EBDCAEBED4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7069B8D-E428-1E4E-B97C-C34097D88A7D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点评分析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01702AE-304E-9F40-A5CB-0612F719946B}" type="parTrans" cxnId="{86E199F1-BD4B-E049-B563-52A15EE0E5B6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4EF1963-3875-DE4B-9922-39A8446434AB}" type="sibTrans" cxnId="{86E199F1-BD4B-E049-B563-52A15EE0E5B6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4B12288-82F6-6844-AEAA-95BAF5F4901A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落砂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7185673-0EE1-5F4D-85F7-364FE292C164}" type="parTrans" cxnId="{71145E4D-7AEB-2C47-B05F-7AD5F28DD8D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1F30EE7-E5A3-7044-B3C7-C40EB7BE2C17}" type="sibTrans" cxnId="{71145E4D-7AEB-2C47-B05F-7AD5F28DD8D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EFA89CB8-4B36-8441-A520-743A0711149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清理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F3B304E-7484-2C4C-A2FE-D5DFCD91EB6E}" type="parTrans" cxnId="{5A4ADB90-8B77-AF45-A339-D63286A64D7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CF2651FB-64EF-8743-953C-3345B69D8EF9}" type="sibTrans" cxnId="{5A4ADB90-8B77-AF45-A339-D63286A64D7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D5C6365-CF60-7449-95E5-1C70F78E2439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筛沙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DD19ED1-F3DA-0848-A3FC-047E3026D4AE}" type="parTrans" cxnId="{215ED3A5-BB4D-594B-BFDE-6CFD6098E1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B2F259B5-57D1-814E-AA2C-2285F959A4E3}" type="sibTrans" cxnId="{215ED3A5-BB4D-594B-BFDE-6CFD6098E1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93EC806-6A08-1E47-A200-5FE9C1E107F3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铸工实习总结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D3C7126-951F-B641-9420-CAA08D68C3D0}" type="parTrans" cxnId="{A9B3F263-85CF-C948-8673-BB44DA6797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FDCFB87-6946-F844-A8E0-C0569A3359E8}" type="sibTrans" cxnId="{A9B3F263-85CF-C948-8673-BB44DA6797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081482C-E2DF-954C-B254-1696BB03C46F}" type="pres">
      <dgm:prSet presAssocID="{914AD30A-F293-ED48-82D7-FB5A988613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A0AABAD-B1AA-AF44-A187-2A140BAFE7A1}" type="pres">
      <dgm:prSet presAssocID="{85D9D7F1-7DA4-3C41-A340-205F4F80C6E2}" presName="hierRoot1" presStyleCnt="0">
        <dgm:presLayoutVars>
          <dgm:hierBranch val="init"/>
        </dgm:presLayoutVars>
      </dgm:prSet>
      <dgm:spPr/>
    </dgm:pt>
    <dgm:pt modelId="{67D325F1-D35F-494C-A8CB-82A143AEECB9}" type="pres">
      <dgm:prSet presAssocID="{85D9D7F1-7DA4-3C41-A340-205F4F80C6E2}" presName="rootComposite1" presStyleCnt="0"/>
      <dgm:spPr/>
    </dgm:pt>
    <dgm:pt modelId="{6F9A3FE7-CFAC-8C49-9464-AA065CB64D9C}" type="pres">
      <dgm:prSet presAssocID="{85D9D7F1-7DA4-3C41-A340-205F4F80C6E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52BE76-890C-AE44-B288-86ECB799DE5E}" type="pres">
      <dgm:prSet presAssocID="{85D9D7F1-7DA4-3C41-A340-205F4F80C6E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DD09C76-635B-7746-9001-C5D1E2F4FC46}" type="pres">
      <dgm:prSet presAssocID="{85D9D7F1-7DA4-3C41-A340-205F4F80C6E2}" presName="hierChild2" presStyleCnt="0"/>
      <dgm:spPr/>
    </dgm:pt>
    <dgm:pt modelId="{C951C3BF-6ABA-7948-8AD6-779509ADCD8B}" type="pres">
      <dgm:prSet presAssocID="{4655A3CF-B0A4-F74F-848F-DDA63015FDCE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62BC8EAB-CEEE-074E-824A-06EF980B2A73}" type="pres">
      <dgm:prSet presAssocID="{0919DE14-C1F7-654B-A077-6DC5993B27C1}" presName="hierRoot2" presStyleCnt="0">
        <dgm:presLayoutVars>
          <dgm:hierBranch val="init"/>
        </dgm:presLayoutVars>
      </dgm:prSet>
      <dgm:spPr/>
    </dgm:pt>
    <dgm:pt modelId="{58221F49-B630-EF42-B48D-638A9882AB48}" type="pres">
      <dgm:prSet presAssocID="{0919DE14-C1F7-654B-A077-6DC5993B27C1}" presName="rootComposite" presStyleCnt="0"/>
      <dgm:spPr/>
    </dgm:pt>
    <dgm:pt modelId="{D98644AB-E323-E84C-A44C-FD9586C56E8E}" type="pres">
      <dgm:prSet presAssocID="{0919DE14-C1F7-654B-A077-6DC5993B27C1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787C2-E392-8B49-A41A-E9A1DA44C03A}" type="pres">
      <dgm:prSet presAssocID="{0919DE14-C1F7-654B-A077-6DC5993B27C1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44CC1509-8BCE-4B4F-A444-17AF6BC7CA7A}" type="pres">
      <dgm:prSet presAssocID="{0919DE14-C1F7-654B-A077-6DC5993B27C1}" presName="hierChild4" presStyleCnt="0"/>
      <dgm:spPr/>
    </dgm:pt>
    <dgm:pt modelId="{33F4449A-C476-6E4E-929B-2B48AEE0672D}" type="pres">
      <dgm:prSet presAssocID="{ECB8133C-0C05-4F45-BF3D-7A8505E4A30D}" presName="Name37" presStyleLbl="parChTrans1D3" presStyleIdx="0" presStyleCnt="15"/>
      <dgm:spPr/>
      <dgm:t>
        <a:bodyPr/>
        <a:lstStyle/>
        <a:p>
          <a:endParaRPr lang="zh-CN" altLang="en-US"/>
        </a:p>
      </dgm:t>
    </dgm:pt>
    <dgm:pt modelId="{7EFACDE1-299A-B545-998F-AC65D8F86EFC}" type="pres">
      <dgm:prSet presAssocID="{69C4703F-1F72-E746-9193-31B359FDE13E}" presName="hierRoot2" presStyleCnt="0">
        <dgm:presLayoutVars>
          <dgm:hierBranch val="init"/>
        </dgm:presLayoutVars>
      </dgm:prSet>
      <dgm:spPr/>
    </dgm:pt>
    <dgm:pt modelId="{DE5BBE98-1366-1F44-B7C6-527B8F5EE7E2}" type="pres">
      <dgm:prSet presAssocID="{69C4703F-1F72-E746-9193-31B359FDE13E}" presName="rootComposite" presStyleCnt="0"/>
      <dgm:spPr/>
    </dgm:pt>
    <dgm:pt modelId="{543E1F71-7F57-0242-9697-C201F0DF41B0}" type="pres">
      <dgm:prSet presAssocID="{69C4703F-1F72-E746-9193-31B359FDE13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6863A9-4556-8145-869D-4F8EEFDAAA8D}" type="pres">
      <dgm:prSet presAssocID="{69C4703F-1F72-E746-9193-31B359FDE13E}" presName="rootConnector" presStyleLbl="node3" presStyleIdx="0" presStyleCnt="15"/>
      <dgm:spPr/>
      <dgm:t>
        <a:bodyPr/>
        <a:lstStyle/>
        <a:p>
          <a:endParaRPr lang="zh-CN" altLang="en-US"/>
        </a:p>
      </dgm:t>
    </dgm:pt>
    <dgm:pt modelId="{D93C76F6-4781-6941-B5D1-B2BADCAFE7AF}" type="pres">
      <dgm:prSet presAssocID="{69C4703F-1F72-E746-9193-31B359FDE13E}" presName="hierChild4" presStyleCnt="0"/>
      <dgm:spPr/>
    </dgm:pt>
    <dgm:pt modelId="{65EB06B5-902C-FA4A-9D41-635823BBF562}" type="pres">
      <dgm:prSet presAssocID="{69C4703F-1F72-E746-9193-31B359FDE13E}" presName="hierChild5" presStyleCnt="0"/>
      <dgm:spPr/>
    </dgm:pt>
    <dgm:pt modelId="{8877109A-D757-C34F-A25F-D53C091CAD60}" type="pres">
      <dgm:prSet presAssocID="{0919DE14-C1F7-654B-A077-6DC5993B27C1}" presName="hierChild5" presStyleCnt="0"/>
      <dgm:spPr/>
    </dgm:pt>
    <dgm:pt modelId="{A519E379-D612-5D4D-BF5C-FB47E04E04CF}" type="pres">
      <dgm:prSet presAssocID="{7A96B7D3-264D-1E43-9A26-62B9F38ECC59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DC98041E-C91D-1345-94E9-D9A94EE8EF3C}" type="pres">
      <dgm:prSet presAssocID="{A12D647A-3FB5-9349-AF64-50E97360F04C}" presName="hierRoot2" presStyleCnt="0">
        <dgm:presLayoutVars>
          <dgm:hierBranch val="init"/>
        </dgm:presLayoutVars>
      </dgm:prSet>
      <dgm:spPr/>
    </dgm:pt>
    <dgm:pt modelId="{074F1362-EFDA-964D-8045-97735B4AC47A}" type="pres">
      <dgm:prSet presAssocID="{A12D647A-3FB5-9349-AF64-50E97360F04C}" presName="rootComposite" presStyleCnt="0"/>
      <dgm:spPr/>
    </dgm:pt>
    <dgm:pt modelId="{A3807CC6-F0FA-6C4C-AF3E-296BD5AAE0A4}" type="pres">
      <dgm:prSet presAssocID="{A12D647A-3FB5-9349-AF64-50E97360F04C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BD10A1-5964-7948-8D78-9A270C49C81D}" type="pres">
      <dgm:prSet presAssocID="{A12D647A-3FB5-9349-AF64-50E97360F04C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61ECC1DF-C151-B240-9FF7-2D17C9350392}" type="pres">
      <dgm:prSet presAssocID="{A12D647A-3FB5-9349-AF64-50E97360F04C}" presName="hierChild4" presStyleCnt="0"/>
      <dgm:spPr/>
    </dgm:pt>
    <dgm:pt modelId="{7A2A184E-A843-6040-BFBD-3E1BFFECD2F3}" type="pres">
      <dgm:prSet presAssocID="{9919F9EC-83B9-574B-BBB9-59430A71910E}" presName="Name37" presStyleLbl="parChTrans1D3" presStyleIdx="1" presStyleCnt="15"/>
      <dgm:spPr/>
      <dgm:t>
        <a:bodyPr/>
        <a:lstStyle/>
        <a:p>
          <a:endParaRPr lang="zh-CN" altLang="en-US"/>
        </a:p>
      </dgm:t>
    </dgm:pt>
    <dgm:pt modelId="{121F8610-AABF-2249-92D4-63E54236E804}" type="pres">
      <dgm:prSet presAssocID="{1F14A84F-ED4F-074D-9969-510BB3DA9A21}" presName="hierRoot2" presStyleCnt="0">
        <dgm:presLayoutVars>
          <dgm:hierBranch val="init"/>
        </dgm:presLayoutVars>
      </dgm:prSet>
      <dgm:spPr/>
    </dgm:pt>
    <dgm:pt modelId="{A6D9E11F-5500-2B48-A397-E5620420D367}" type="pres">
      <dgm:prSet presAssocID="{1F14A84F-ED4F-074D-9969-510BB3DA9A21}" presName="rootComposite" presStyleCnt="0"/>
      <dgm:spPr/>
    </dgm:pt>
    <dgm:pt modelId="{49FAC642-434D-A945-85BF-BA8B6C0F30F3}" type="pres">
      <dgm:prSet presAssocID="{1F14A84F-ED4F-074D-9969-510BB3DA9A21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4BB38-AFF5-B640-BDD3-B4698F5F76FC}" type="pres">
      <dgm:prSet presAssocID="{1F14A84F-ED4F-074D-9969-510BB3DA9A21}" presName="rootConnector" presStyleLbl="node3" presStyleIdx="1" presStyleCnt="15"/>
      <dgm:spPr/>
      <dgm:t>
        <a:bodyPr/>
        <a:lstStyle/>
        <a:p>
          <a:endParaRPr lang="zh-CN" altLang="en-US"/>
        </a:p>
      </dgm:t>
    </dgm:pt>
    <dgm:pt modelId="{3958E075-E925-5847-B790-F0D089E39540}" type="pres">
      <dgm:prSet presAssocID="{1F14A84F-ED4F-074D-9969-510BB3DA9A21}" presName="hierChild4" presStyleCnt="0"/>
      <dgm:spPr/>
    </dgm:pt>
    <dgm:pt modelId="{7C477BC3-9CCD-E649-A1D5-AD96CC191BC5}" type="pres">
      <dgm:prSet presAssocID="{1F14A84F-ED4F-074D-9969-510BB3DA9A21}" presName="hierChild5" presStyleCnt="0"/>
      <dgm:spPr/>
    </dgm:pt>
    <dgm:pt modelId="{D37FFC58-7228-734A-94D5-8412178B4388}" type="pres">
      <dgm:prSet presAssocID="{BBC48D93-036A-1B4E-9C2E-5C4314E8CB6D}" presName="Name37" presStyleLbl="parChTrans1D3" presStyleIdx="2" presStyleCnt="15"/>
      <dgm:spPr/>
      <dgm:t>
        <a:bodyPr/>
        <a:lstStyle/>
        <a:p>
          <a:endParaRPr lang="zh-CN" altLang="en-US"/>
        </a:p>
      </dgm:t>
    </dgm:pt>
    <dgm:pt modelId="{08516E63-2E89-0F4D-9764-B3F8DC593371}" type="pres">
      <dgm:prSet presAssocID="{A6832B46-E5A7-824D-8BC9-93BFC534F308}" presName="hierRoot2" presStyleCnt="0">
        <dgm:presLayoutVars>
          <dgm:hierBranch val="init"/>
        </dgm:presLayoutVars>
      </dgm:prSet>
      <dgm:spPr/>
    </dgm:pt>
    <dgm:pt modelId="{D66E9B14-4A8C-3B47-A069-26D99173B904}" type="pres">
      <dgm:prSet presAssocID="{A6832B46-E5A7-824D-8BC9-93BFC534F308}" presName="rootComposite" presStyleCnt="0"/>
      <dgm:spPr/>
    </dgm:pt>
    <dgm:pt modelId="{1E34CC47-6BD1-7940-A3E2-B8D292B341C4}" type="pres">
      <dgm:prSet presAssocID="{A6832B46-E5A7-824D-8BC9-93BFC534F308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24073-87F2-4E48-9F02-BBDE1EA3150A}" type="pres">
      <dgm:prSet presAssocID="{A6832B46-E5A7-824D-8BC9-93BFC534F308}" presName="rootConnector" presStyleLbl="node3" presStyleIdx="2" presStyleCnt="15"/>
      <dgm:spPr/>
      <dgm:t>
        <a:bodyPr/>
        <a:lstStyle/>
        <a:p>
          <a:endParaRPr lang="zh-CN" altLang="en-US"/>
        </a:p>
      </dgm:t>
    </dgm:pt>
    <dgm:pt modelId="{5B81E548-86EF-9F42-ABE7-C0EC20128A1E}" type="pres">
      <dgm:prSet presAssocID="{A6832B46-E5A7-824D-8BC9-93BFC534F308}" presName="hierChild4" presStyleCnt="0"/>
      <dgm:spPr/>
    </dgm:pt>
    <dgm:pt modelId="{640B0D8E-4CD4-FC4D-9F75-070E1349663B}" type="pres">
      <dgm:prSet presAssocID="{A6832B46-E5A7-824D-8BC9-93BFC534F308}" presName="hierChild5" presStyleCnt="0"/>
      <dgm:spPr/>
    </dgm:pt>
    <dgm:pt modelId="{5E33E616-9EEC-7244-B557-A29A815FE790}" type="pres">
      <dgm:prSet presAssocID="{4F7BB0BE-4229-2A4F-A7C1-A110F7D6BC82}" presName="Name37" presStyleLbl="parChTrans1D3" presStyleIdx="3" presStyleCnt="15"/>
      <dgm:spPr/>
      <dgm:t>
        <a:bodyPr/>
        <a:lstStyle/>
        <a:p>
          <a:endParaRPr lang="zh-CN" altLang="en-US"/>
        </a:p>
      </dgm:t>
    </dgm:pt>
    <dgm:pt modelId="{0615641F-F569-6B4E-B516-A58F4C92E273}" type="pres">
      <dgm:prSet presAssocID="{0A802665-E8C3-724C-A65F-6D121BF9DC26}" presName="hierRoot2" presStyleCnt="0">
        <dgm:presLayoutVars>
          <dgm:hierBranch val="init"/>
        </dgm:presLayoutVars>
      </dgm:prSet>
      <dgm:spPr/>
    </dgm:pt>
    <dgm:pt modelId="{003A664E-02C9-E24A-B0B5-E1C1F3986511}" type="pres">
      <dgm:prSet presAssocID="{0A802665-E8C3-724C-A65F-6D121BF9DC26}" presName="rootComposite" presStyleCnt="0"/>
      <dgm:spPr/>
    </dgm:pt>
    <dgm:pt modelId="{9BF5B095-A8DA-AD4A-BA80-13C568000ED3}" type="pres">
      <dgm:prSet presAssocID="{0A802665-E8C3-724C-A65F-6D121BF9DC26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9795D7-7B11-6D4D-BD25-6F2FA2E684A8}" type="pres">
      <dgm:prSet presAssocID="{0A802665-E8C3-724C-A65F-6D121BF9DC26}" presName="rootConnector" presStyleLbl="node3" presStyleIdx="3" presStyleCnt="15"/>
      <dgm:spPr/>
      <dgm:t>
        <a:bodyPr/>
        <a:lstStyle/>
        <a:p>
          <a:endParaRPr lang="zh-CN" altLang="en-US"/>
        </a:p>
      </dgm:t>
    </dgm:pt>
    <dgm:pt modelId="{AF076115-5B51-464A-96E5-C234DDADEE70}" type="pres">
      <dgm:prSet presAssocID="{0A802665-E8C3-724C-A65F-6D121BF9DC26}" presName="hierChild4" presStyleCnt="0"/>
      <dgm:spPr/>
    </dgm:pt>
    <dgm:pt modelId="{81A8D9E0-6840-DA46-A524-64C37D39DA20}" type="pres">
      <dgm:prSet presAssocID="{0A802665-E8C3-724C-A65F-6D121BF9DC26}" presName="hierChild5" presStyleCnt="0"/>
      <dgm:spPr/>
    </dgm:pt>
    <dgm:pt modelId="{79BCD092-07E9-154D-B717-212D03CCA737}" type="pres">
      <dgm:prSet presAssocID="{378FA188-383E-3B46-B4B0-D2908678EC5B}" presName="Name37" presStyleLbl="parChTrans1D3" presStyleIdx="4" presStyleCnt="15"/>
      <dgm:spPr/>
      <dgm:t>
        <a:bodyPr/>
        <a:lstStyle/>
        <a:p>
          <a:endParaRPr lang="zh-CN" altLang="en-US"/>
        </a:p>
      </dgm:t>
    </dgm:pt>
    <dgm:pt modelId="{A927E512-D821-AA40-8C8C-440603BF3F3F}" type="pres">
      <dgm:prSet presAssocID="{2FA4779D-A969-D04E-BBA9-2853A68BF541}" presName="hierRoot2" presStyleCnt="0">
        <dgm:presLayoutVars>
          <dgm:hierBranch val="init"/>
        </dgm:presLayoutVars>
      </dgm:prSet>
      <dgm:spPr/>
    </dgm:pt>
    <dgm:pt modelId="{B86A6E34-F2AD-094F-9499-AE5D91586B85}" type="pres">
      <dgm:prSet presAssocID="{2FA4779D-A969-D04E-BBA9-2853A68BF541}" presName="rootComposite" presStyleCnt="0"/>
      <dgm:spPr/>
    </dgm:pt>
    <dgm:pt modelId="{890C1CF7-376D-C742-9457-929BB424D770}" type="pres">
      <dgm:prSet presAssocID="{2FA4779D-A969-D04E-BBA9-2853A68BF541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8660ED-1819-2448-A366-0697F9B7B960}" type="pres">
      <dgm:prSet presAssocID="{2FA4779D-A969-D04E-BBA9-2853A68BF541}" presName="rootConnector" presStyleLbl="node3" presStyleIdx="4" presStyleCnt="15"/>
      <dgm:spPr/>
      <dgm:t>
        <a:bodyPr/>
        <a:lstStyle/>
        <a:p>
          <a:endParaRPr lang="zh-CN" altLang="en-US"/>
        </a:p>
      </dgm:t>
    </dgm:pt>
    <dgm:pt modelId="{9EAC5C9B-3FC1-5048-B3E8-A070B42453A9}" type="pres">
      <dgm:prSet presAssocID="{2FA4779D-A969-D04E-BBA9-2853A68BF541}" presName="hierChild4" presStyleCnt="0"/>
      <dgm:spPr/>
    </dgm:pt>
    <dgm:pt modelId="{EA765327-9CA5-1D40-AB91-35DD984E25A2}" type="pres">
      <dgm:prSet presAssocID="{2FA4779D-A969-D04E-BBA9-2853A68BF541}" presName="hierChild5" presStyleCnt="0"/>
      <dgm:spPr/>
    </dgm:pt>
    <dgm:pt modelId="{C8E39CB7-3DBB-7540-93AD-0DB9B79E1B50}" type="pres">
      <dgm:prSet presAssocID="{A12D647A-3FB5-9349-AF64-50E97360F04C}" presName="hierChild5" presStyleCnt="0"/>
      <dgm:spPr/>
    </dgm:pt>
    <dgm:pt modelId="{12D379A8-08C7-D74A-B02B-5446E5413771}" type="pres">
      <dgm:prSet presAssocID="{17A9D982-0D5A-5647-B0B8-14D3E9362594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7A9B6A9A-3A19-4842-BC49-D83221C9EB09}" type="pres">
      <dgm:prSet presAssocID="{CFC29842-288C-444E-91FB-D115ED31A571}" presName="hierRoot2" presStyleCnt="0">
        <dgm:presLayoutVars>
          <dgm:hierBranch val="init"/>
        </dgm:presLayoutVars>
      </dgm:prSet>
      <dgm:spPr/>
    </dgm:pt>
    <dgm:pt modelId="{496C552C-8369-1842-8DC1-DC39E113265A}" type="pres">
      <dgm:prSet presAssocID="{CFC29842-288C-444E-91FB-D115ED31A571}" presName="rootComposite" presStyleCnt="0"/>
      <dgm:spPr/>
    </dgm:pt>
    <dgm:pt modelId="{DF0A06A3-1116-5D4B-A17C-8505D4E234DF}" type="pres">
      <dgm:prSet presAssocID="{CFC29842-288C-444E-91FB-D115ED31A57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4A2F7D-7DE4-4A4D-9CCE-536F0E18EFD0}" type="pres">
      <dgm:prSet presAssocID="{CFC29842-288C-444E-91FB-D115ED31A571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6442DE86-452E-BD4B-9096-76F55CAC201F}" type="pres">
      <dgm:prSet presAssocID="{CFC29842-288C-444E-91FB-D115ED31A571}" presName="hierChild4" presStyleCnt="0"/>
      <dgm:spPr/>
    </dgm:pt>
    <dgm:pt modelId="{75A0E468-6497-B042-B1D4-3EFDE6752055}" type="pres">
      <dgm:prSet presAssocID="{591AD512-B289-644A-B024-4063FBD39141}" presName="Name37" presStyleLbl="parChTrans1D3" presStyleIdx="5" presStyleCnt="15"/>
      <dgm:spPr/>
      <dgm:t>
        <a:bodyPr/>
        <a:lstStyle/>
        <a:p>
          <a:endParaRPr lang="zh-CN" altLang="en-US"/>
        </a:p>
      </dgm:t>
    </dgm:pt>
    <dgm:pt modelId="{EA22F74D-9558-914E-8C3D-7B6C33E6E26D}" type="pres">
      <dgm:prSet presAssocID="{878D3071-F9E1-6346-BFAC-99CCAE38C6DF}" presName="hierRoot2" presStyleCnt="0">
        <dgm:presLayoutVars>
          <dgm:hierBranch val="init"/>
        </dgm:presLayoutVars>
      </dgm:prSet>
      <dgm:spPr/>
    </dgm:pt>
    <dgm:pt modelId="{8F8B812A-6764-E249-A4B7-0E68598B3769}" type="pres">
      <dgm:prSet presAssocID="{878D3071-F9E1-6346-BFAC-99CCAE38C6DF}" presName="rootComposite" presStyleCnt="0"/>
      <dgm:spPr/>
    </dgm:pt>
    <dgm:pt modelId="{3B7D9936-1280-9248-AA46-F7A57C16418C}" type="pres">
      <dgm:prSet presAssocID="{878D3071-F9E1-6346-BFAC-99CCAE38C6DF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71F931-B125-E940-BE78-7ACA1B0AF78B}" type="pres">
      <dgm:prSet presAssocID="{878D3071-F9E1-6346-BFAC-99CCAE38C6DF}" presName="rootConnector" presStyleLbl="node3" presStyleIdx="5" presStyleCnt="15"/>
      <dgm:spPr/>
      <dgm:t>
        <a:bodyPr/>
        <a:lstStyle/>
        <a:p>
          <a:endParaRPr lang="zh-CN" altLang="en-US"/>
        </a:p>
      </dgm:t>
    </dgm:pt>
    <dgm:pt modelId="{1F1C2A56-C32E-CA4C-AF8E-F58FFDBA785C}" type="pres">
      <dgm:prSet presAssocID="{878D3071-F9E1-6346-BFAC-99CCAE38C6DF}" presName="hierChild4" presStyleCnt="0"/>
      <dgm:spPr/>
    </dgm:pt>
    <dgm:pt modelId="{024C2BEE-4165-3A44-B34C-2D1661AAA571}" type="pres">
      <dgm:prSet presAssocID="{878D3071-F9E1-6346-BFAC-99CCAE38C6DF}" presName="hierChild5" presStyleCnt="0"/>
      <dgm:spPr/>
    </dgm:pt>
    <dgm:pt modelId="{10B420D1-BC89-984C-885F-BC7361E43A75}" type="pres">
      <dgm:prSet presAssocID="{E95B52AE-6D34-7B45-A1FB-FB1A83319698}" presName="Name37" presStyleLbl="parChTrans1D3" presStyleIdx="6" presStyleCnt="15"/>
      <dgm:spPr/>
      <dgm:t>
        <a:bodyPr/>
        <a:lstStyle/>
        <a:p>
          <a:endParaRPr lang="zh-CN" altLang="en-US"/>
        </a:p>
      </dgm:t>
    </dgm:pt>
    <dgm:pt modelId="{6C7B3A35-1E65-A446-A536-AE48BEFEF051}" type="pres">
      <dgm:prSet presAssocID="{FB416098-E7B7-F44C-8046-1A7B6F81E74C}" presName="hierRoot2" presStyleCnt="0">
        <dgm:presLayoutVars>
          <dgm:hierBranch val="init"/>
        </dgm:presLayoutVars>
      </dgm:prSet>
      <dgm:spPr/>
    </dgm:pt>
    <dgm:pt modelId="{4BBE5C0C-D91B-FB4E-95DE-6CDD2BC90C96}" type="pres">
      <dgm:prSet presAssocID="{FB416098-E7B7-F44C-8046-1A7B6F81E74C}" presName="rootComposite" presStyleCnt="0"/>
      <dgm:spPr/>
    </dgm:pt>
    <dgm:pt modelId="{1D8EB601-494D-0E47-B4F9-86A5ABE3A4E0}" type="pres">
      <dgm:prSet presAssocID="{FB416098-E7B7-F44C-8046-1A7B6F81E74C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C5120F-C775-844C-A1B4-A7F38BDA095C}" type="pres">
      <dgm:prSet presAssocID="{FB416098-E7B7-F44C-8046-1A7B6F81E74C}" presName="rootConnector" presStyleLbl="node3" presStyleIdx="6" presStyleCnt="15"/>
      <dgm:spPr/>
      <dgm:t>
        <a:bodyPr/>
        <a:lstStyle/>
        <a:p>
          <a:endParaRPr lang="zh-CN" altLang="en-US"/>
        </a:p>
      </dgm:t>
    </dgm:pt>
    <dgm:pt modelId="{8DDAA601-E3B8-E043-82D4-E4878FC3F2EA}" type="pres">
      <dgm:prSet presAssocID="{FB416098-E7B7-F44C-8046-1A7B6F81E74C}" presName="hierChild4" presStyleCnt="0"/>
      <dgm:spPr/>
    </dgm:pt>
    <dgm:pt modelId="{BDDBA794-18CF-254E-98D4-2B6B4DD58046}" type="pres">
      <dgm:prSet presAssocID="{FB416098-E7B7-F44C-8046-1A7B6F81E74C}" presName="hierChild5" presStyleCnt="0"/>
      <dgm:spPr/>
    </dgm:pt>
    <dgm:pt modelId="{4530F4EB-77CC-4B47-BE89-9BF59FF931F0}" type="pres">
      <dgm:prSet presAssocID="{D125E1A4-60B2-214C-8BF3-06C07332B225}" presName="Name37" presStyleLbl="parChTrans1D3" presStyleIdx="7" presStyleCnt="15"/>
      <dgm:spPr/>
      <dgm:t>
        <a:bodyPr/>
        <a:lstStyle/>
        <a:p>
          <a:endParaRPr lang="zh-CN" altLang="en-US"/>
        </a:p>
      </dgm:t>
    </dgm:pt>
    <dgm:pt modelId="{84E9AA8A-AECD-3D45-89A0-4BDB13C3EB98}" type="pres">
      <dgm:prSet presAssocID="{438EEC5B-97A6-F94C-8E92-BC9BFD8998E4}" presName="hierRoot2" presStyleCnt="0">
        <dgm:presLayoutVars>
          <dgm:hierBranch val="init"/>
        </dgm:presLayoutVars>
      </dgm:prSet>
      <dgm:spPr/>
    </dgm:pt>
    <dgm:pt modelId="{14D68360-028A-D64B-BA55-6AE8CD7EDA8B}" type="pres">
      <dgm:prSet presAssocID="{438EEC5B-97A6-F94C-8E92-BC9BFD8998E4}" presName="rootComposite" presStyleCnt="0"/>
      <dgm:spPr/>
    </dgm:pt>
    <dgm:pt modelId="{AFD5E6B5-711B-2E45-B835-810FD7663B37}" type="pres">
      <dgm:prSet presAssocID="{438EEC5B-97A6-F94C-8E92-BC9BFD8998E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AC06E-C62D-FD4F-BAF2-F030A113144B}" type="pres">
      <dgm:prSet presAssocID="{438EEC5B-97A6-F94C-8E92-BC9BFD8998E4}" presName="rootConnector" presStyleLbl="node3" presStyleIdx="7" presStyleCnt="15"/>
      <dgm:spPr/>
      <dgm:t>
        <a:bodyPr/>
        <a:lstStyle/>
        <a:p>
          <a:endParaRPr lang="zh-CN" altLang="en-US"/>
        </a:p>
      </dgm:t>
    </dgm:pt>
    <dgm:pt modelId="{7C8550E1-0779-C24F-9443-5EA9C37EF84F}" type="pres">
      <dgm:prSet presAssocID="{438EEC5B-97A6-F94C-8E92-BC9BFD8998E4}" presName="hierChild4" presStyleCnt="0"/>
      <dgm:spPr/>
    </dgm:pt>
    <dgm:pt modelId="{8707EAE2-805C-C94D-AB21-5E2015C975B8}" type="pres">
      <dgm:prSet presAssocID="{438EEC5B-97A6-F94C-8E92-BC9BFD8998E4}" presName="hierChild5" presStyleCnt="0"/>
      <dgm:spPr/>
    </dgm:pt>
    <dgm:pt modelId="{39D85FC2-7619-F144-A7C7-F6143A388559}" type="pres">
      <dgm:prSet presAssocID="{038383CB-A0D9-2241-8AFC-C9E9B9203EBD}" presName="Name37" presStyleLbl="parChTrans1D3" presStyleIdx="8" presStyleCnt="15"/>
      <dgm:spPr/>
      <dgm:t>
        <a:bodyPr/>
        <a:lstStyle/>
        <a:p>
          <a:endParaRPr lang="zh-CN" altLang="en-US"/>
        </a:p>
      </dgm:t>
    </dgm:pt>
    <dgm:pt modelId="{349A1BFA-7CC2-A84F-84E9-178DE758D7D4}" type="pres">
      <dgm:prSet presAssocID="{E35E0EFE-5147-8144-BC54-DCF719026B99}" presName="hierRoot2" presStyleCnt="0">
        <dgm:presLayoutVars>
          <dgm:hierBranch val="init"/>
        </dgm:presLayoutVars>
      </dgm:prSet>
      <dgm:spPr/>
    </dgm:pt>
    <dgm:pt modelId="{B5C62B66-EFAD-CF4C-92D8-5C7A5AF4E14A}" type="pres">
      <dgm:prSet presAssocID="{E35E0EFE-5147-8144-BC54-DCF719026B99}" presName="rootComposite" presStyleCnt="0"/>
      <dgm:spPr/>
    </dgm:pt>
    <dgm:pt modelId="{9ED9EB52-13C3-B745-BF50-006B315C9C01}" type="pres">
      <dgm:prSet presAssocID="{E35E0EFE-5147-8144-BC54-DCF719026B99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7542CA-BD32-A049-864F-AA586E6B83B0}" type="pres">
      <dgm:prSet presAssocID="{E35E0EFE-5147-8144-BC54-DCF719026B99}" presName="rootConnector" presStyleLbl="node3" presStyleIdx="8" presStyleCnt="15"/>
      <dgm:spPr/>
      <dgm:t>
        <a:bodyPr/>
        <a:lstStyle/>
        <a:p>
          <a:endParaRPr lang="zh-CN" altLang="en-US"/>
        </a:p>
      </dgm:t>
    </dgm:pt>
    <dgm:pt modelId="{CE07FA9E-7356-D546-A67B-957C8B4A3993}" type="pres">
      <dgm:prSet presAssocID="{E35E0EFE-5147-8144-BC54-DCF719026B99}" presName="hierChild4" presStyleCnt="0"/>
      <dgm:spPr/>
    </dgm:pt>
    <dgm:pt modelId="{6D6CC752-F80F-9F43-8AAC-805A9933577E}" type="pres">
      <dgm:prSet presAssocID="{E35E0EFE-5147-8144-BC54-DCF719026B99}" presName="hierChild5" presStyleCnt="0"/>
      <dgm:spPr/>
    </dgm:pt>
    <dgm:pt modelId="{585D666E-85B1-1B45-A7AD-C76A7F9C2A97}" type="pres">
      <dgm:prSet presAssocID="{CFC29842-288C-444E-91FB-D115ED31A571}" presName="hierChild5" presStyleCnt="0"/>
      <dgm:spPr/>
    </dgm:pt>
    <dgm:pt modelId="{AE81F096-E7FD-7C42-9C86-61EEDD9C48D8}" type="pres">
      <dgm:prSet presAssocID="{D351C062-5F7E-9C4C-9745-90113F42F80A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F72CA022-31DB-F34D-8268-3A9F883370A9}" type="pres">
      <dgm:prSet presAssocID="{4A1354E7-A62C-B640-9E6E-765F38197430}" presName="hierRoot2" presStyleCnt="0">
        <dgm:presLayoutVars>
          <dgm:hierBranch val="init"/>
        </dgm:presLayoutVars>
      </dgm:prSet>
      <dgm:spPr/>
    </dgm:pt>
    <dgm:pt modelId="{6209CC99-015F-1646-8623-8BFDF4BEBAB4}" type="pres">
      <dgm:prSet presAssocID="{4A1354E7-A62C-B640-9E6E-765F38197430}" presName="rootComposite" presStyleCnt="0"/>
      <dgm:spPr/>
    </dgm:pt>
    <dgm:pt modelId="{4C53AD11-9FE7-404E-AFDF-72A66CFA3186}" type="pres">
      <dgm:prSet presAssocID="{4A1354E7-A62C-B640-9E6E-765F3819743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060C4-3E0E-2242-A147-99F2EDE0DA17}" type="pres">
      <dgm:prSet presAssocID="{4A1354E7-A62C-B640-9E6E-765F38197430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2DF36760-A31D-C041-AE3E-561D75E49C29}" type="pres">
      <dgm:prSet presAssocID="{4A1354E7-A62C-B640-9E6E-765F38197430}" presName="hierChild4" presStyleCnt="0"/>
      <dgm:spPr/>
    </dgm:pt>
    <dgm:pt modelId="{2E849474-7102-AB42-91F8-A9AA5C04E837}" type="pres">
      <dgm:prSet presAssocID="{4F5EFAE6-988A-FC4D-B8BD-5CE031F556D1}" presName="Name37" presStyleLbl="parChTrans1D3" presStyleIdx="9" presStyleCnt="15"/>
      <dgm:spPr/>
      <dgm:t>
        <a:bodyPr/>
        <a:lstStyle/>
        <a:p>
          <a:endParaRPr lang="zh-CN" altLang="en-US"/>
        </a:p>
      </dgm:t>
    </dgm:pt>
    <dgm:pt modelId="{8B7DEB22-1702-4146-B30C-E605E8ED02F4}" type="pres">
      <dgm:prSet presAssocID="{7FA236CB-AFA1-3747-A0B3-94C4CAC9B923}" presName="hierRoot2" presStyleCnt="0">
        <dgm:presLayoutVars>
          <dgm:hierBranch val="init"/>
        </dgm:presLayoutVars>
      </dgm:prSet>
      <dgm:spPr/>
    </dgm:pt>
    <dgm:pt modelId="{00DAF3C9-F486-7241-8F56-1046CED833DE}" type="pres">
      <dgm:prSet presAssocID="{7FA236CB-AFA1-3747-A0B3-94C4CAC9B923}" presName="rootComposite" presStyleCnt="0"/>
      <dgm:spPr/>
    </dgm:pt>
    <dgm:pt modelId="{C4AF1FB5-E0D2-BE46-BACC-916CE8E46F9A}" type="pres">
      <dgm:prSet presAssocID="{7FA236CB-AFA1-3747-A0B3-94C4CAC9B923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FFC038-080E-1A42-B5F4-FCB20DB6EED6}" type="pres">
      <dgm:prSet presAssocID="{7FA236CB-AFA1-3747-A0B3-94C4CAC9B923}" presName="rootConnector" presStyleLbl="node3" presStyleIdx="9" presStyleCnt="15"/>
      <dgm:spPr/>
      <dgm:t>
        <a:bodyPr/>
        <a:lstStyle/>
        <a:p>
          <a:endParaRPr lang="zh-CN" altLang="en-US"/>
        </a:p>
      </dgm:t>
    </dgm:pt>
    <dgm:pt modelId="{3C237F3E-CE81-7E4C-A490-F36D4858C60E}" type="pres">
      <dgm:prSet presAssocID="{7FA236CB-AFA1-3747-A0B3-94C4CAC9B923}" presName="hierChild4" presStyleCnt="0"/>
      <dgm:spPr/>
    </dgm:pt>
    <dgm:pt modelId="{4CA1CDC2-D5A0-BB4F-8CDD-BDF8B6F902F8}" type="pres">
      <dgm:prSet presAssocID="{7FA236CB-AFA1-3747-A0B3-94C4CAC9B923}" presName="hierChild5" presStyleCnt="0"/>
      <dgm:spPr/>
    </dgm:pt>
    <dgm:pt modelId="{078BA48E-BCE6-9E40-AD0A-7F08EB34F2FE}" type="pres">
      <dgm:prSet presAssocID="{D01702AE-304E-9F40-A5CB-0612F719946B}" presName="Name37" presStyleLbl="parChTrans1D3" presStyleIdx="10" presStyleCnt="15"/>
      <dgm:spPr/>
      <dgm:t>
        <a:bodyPr/>
        <a:lstStyle/>
        <a:p>
          <a:endParaRPr lang="zh-CN" altLang="en-US"/>
        </a:p>
      </dgm:t>
    </dgm:pt>
    <dgm:pt modelId="{E274167B-BA2D-8E40-B928-75F16C30419C}" type="pres">
      <dgm:prSet presAssocID="{77069B8D-E428-1E4E-B97C-C34097D88A7D}" presName="hierRoot2" presStyleCnt="0">
        <dgm:presLayoutVars>
          <dgm:hierBranch val="init"/>
        </dgm:presLayoutVars>
      </dgm:prSet>
      <dgm:spPr/>
    </dgm:pt>
    <dgm:pt modelId="{E248120F-10C4-A544-A212-FE9D15BB5E17}" type="pres">
      <dgm:prSet presAssocID="{77069B8D-E428-1E4E-B97C-C34097D88A7D}" presName="rootComposite" presStyleCnt="0"/>
      <dgm:spPr/>
    </dgm:pt>
    <dgm:pt modelId="{DEADEB82-B068-9E47-8642-AC24AF92311E}" type="pres">
      <dgm:prSet presAssocID="{77069B8D-E428-1E4E-B97C-C34097D88A7D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CC0E11-BD1A-FA49-AE3C-E4324A1D4E32}" type="pres">
      <dgm:prSet presAssocID="{77069B8D-E428-1E4E-B97C-C34097D88A7D}" presName="rootConnector" presStyleLbl="node3" presStyleIdx="10" presStyleCnt="15"/>
      <dgm:spPr/>
      <dgm:t>
        <a:bodyPr/>
        <a:lstStyle/>
        <a:p>
          <a:endParaRPr lang="zh-CN" altLang="en-US"/>
        </a:p>
      </dgm:t>
    </dgm:pt>
    <dgm:pt modelId="{A40615CB-6479-9B4F-9647-2353B245ECC5}" type="pres">
      <dgm:prSet presAssocID="{77069B8D-E428-1E4E-B97C-C34097D88A7D}" presName="hierChild4" presStyleCnt="0"/>
      <dgm:spPr/>
    </dgm:pt>
    <dgm:pt modelId="{97B676B6-B8A8-2240-8EC6-6EBB60973910}" type="pres">
      <dgm:prSet presAssocID="{77069B8D-E428-1E4E-B97C-C34097D88A7D}" presName="hierChild5" presStyleCnt="0"/>
      <dgm:spPr/>
    </dgm:pt>
    <dgm:pt modelId="{ECE60824-7E31-0B4F-8A20-9A13CD4D6AF2}" type="pres">
      <dgm:prSet presAssocID="{4A1354E7-A62C-B640-9E6E-765F38197430}" presName="hierChild5" presStyleCnt="0"/>
      <dgm:spPr/>
    </dgm:pt>
    <dgm:pt modelId="{B82ED1B0-1740-A049-BC63-9D03714796CF}" type="pres">
      <dgm:prSet presAssocID="{98417489-7ABD-9546-AE73-AF4B9078DCF7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21970049-C23C-F44E-BE57-197C086462F8}" type="pres">
      <dgm:prSet presAssocID="{39E9F22A-5AC2-9047-95D1-C2398A061838}" presName="hierRoot2" presStyleCnt="0">
        <dgm:presLayoutVars>
          <dgm:hierBranch val="init"/>
        </dgm:presLayoutVars>
      </dgm:prSet>
      <dgm:spPr/>
    </dgm:pt>
    <dgm:pt modelId="{3ECA6564-B45C-DF49-8A3B-17B85A84B03D}" type="pres">
      <dgm:prSet presAssocID="{39E9F22A-5AC2-9047-95D1-C2398A061838}" presName="rootComposite" presStyleCnt="0"/>
      <dgm:spPr/>
    </dgm:pt>
    <dgm:pt modelId="{E79DFCF7-C866-6844-84E3-9AA3F6122777}" type="pres">
      <dgm:prSet presAssocID="{39E9F22A-5AC2-9047-95D1-C2398A06183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3B522-3B34-584D-859B-9ABE0DDF9477}" type="pres">
      <dgm:prSet presAssocID="{39E9F22A-5AC2-9047-95D1-C2398A06183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DD78838A-100C-2043-9556-473953FEE96A}" type="pres">
      <dgm:prSet presAssocID="{39E9F22A-5AC2-9047-95D1-C2398A061838}" presName="hierChild4" presStyleCnt="0"/>
      <dgm:spPr/>
    </dgm:pt>
    <dgm:pt modelId="{FB498909-0410-514F-9DB2-71F1E0A7EFA0}" type="pres">
      <dgm:prSet presAssocID="{D7185673-0EE1-5F4D-85F7-364FE292C164}" presName="Name37" presStyleLbl="parChTrans1D3" presStyleIdx="11" presStyleCnt="15"/>
      <dgm:spPr/>
      <dgm:t>
        <a:bodyPr/>
        <a:lstStyle/>
        <a:p>
          <a:endParaRPr lang="zh-CN" altLang="en-US"/>
        </a:p>
      </dgm:t>
    </dgm:pt>
    <dgm:pt modelId="{6C879BC7-3C47-264C-9687-023FC85B8048}" type="pres">
      <dgm:prSet presAssocID="{34B12288-82F6-6844-AEAA-95BAF5F4901A}" presName="hierRoot2" presStyleCnt="0">
        <dgm:presLayoutVars>
          <dgm:hierBranch val="init"/>
        </dgm:presLayoutVars>
      </dgm:prSet>
      <dgm:spPr/>
    </dgm:pt>
    <dgm:pt modelId="{D35D5289-93B7-2F47-82F8-35AEFBCBB471}" type="pres">
      <dgm:prSet presAssocID="{34B12288-82F6-6844-AEAA-95BAF5F4901A}" presName="rootComposite" presStyleCnt="0"/>
      <dgm:spPr/>
    </dgm:pt>
    <dgm:pt modelId="{51BBE34A-6C68-544B-AC15-8FC0E33A1F4F}" type="pres">
      <dgm:prSet presAssocID="{34B12288-82F6-6844-AEAA-95BAF5F4901A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9FCF0-3786-9D40-82E4-2254A588C8E8}" type="pres">
      <dgm:prSet presAssocID="{34B12288-82F6-6844-AEAA-95BAF5F4901A}" presName="rootConnector" presStyleLbl="node3" presStyleIdx="11" presStyleCnt="15"/>
      <dgm:spPr/>
      <dgm:t>
        <a:bodyPr/>
        <a:lstStyle/>
        <a:p>
          <a:endParaRPr lang="zh-CN" altLang="en-US"/>
        </a:p>
      </dgm:t>
    </dgm:pt>
    <dgm:pt modelId="{6B8A1517-D058-AF4A-AE95-254341499028}" type="pres">
      <dgm:prSet presAssocID="{34B12288-82F6-6844-AEAA-95BAF5F4901A}" presName="hierChild4" presStyleCnt="0"/>
      <dgm:spPr/>
    </dgm:pt>
    <dgm:pt modelId="{CD65CACA-3FEC-3544-8DB9-1BB8FF56D473}" type="pres">
      <dgm:prSet presAssocID="{34B12288-82F6-6844-AEAA-95BAF5F4901A}" presName="hierChild5" presStyleCnt="0"/>
      <dgm:spPr/>
    </dgm:pt>
    <dgm:pt modelId="{DF16ED53-70AB-3A4B-9B39-3681F6B8E7C4}" type="pres">
      <dgm:prSet presAssocID="{AF3B304E-7484-2C4C-A2FE-D5DFCD91EB6E}" presName="Name37" presStyleLbl="parChTrans1D3" presStyleIdx="12" presStyleCnt="15"/>
      <dgm:spPr/>
      <dgm:t>
        <a:bodyPr/>
        <a:lstStyle/>
        <a:p>
          <a:endParaRPr lang="zh-CN" altLang="en-US"/>
        </a:p>
      </dgm:t>
    </dgm:pt>
    <dgm:pt modelId="{C45915DE-7D96-A34D-881E-7020A4DC15B7}" type="pres">
      <dgm:prSet presAssocID="{EFA89CB8-4B36-8441-A520-743A07111498}" presName="hierRoot2" presStyleCnt="0">
        <dgm:presLayoutVars>
          <dgm:hierBranch val="init"/>
        </dgm:presLayoutVars>
      </dgm:prSet>
      <dgm:spPr/>
    </dgm:pt>
    <dgm:pt modelId="{DCD3C195-E4D7-3949-AEC7-F755C4BABF32}" type="pres">
      <dgm:prSet presAssocID="{EFA89CB8-4B36-8441-A520-743A07111498}" presName="rootComposite" presStyleCnt="0"/>
      <dgm:spPr/>
    </dgm:pt>
    <dgm:pt modelId="{1084E02E-ED8E-6C41-89AB-C22FA9B9D494}" type="pres">
      <dgm:prSet presAssocID="{EFA89CB8-4B36-8441-A520-743A07111498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78BE2-1FAA-9B40-AADF-1112EBFCF67C}" type="pres">
      <dgm:prSet presAssocID="{EFA89CB8-4B36-8441-A520-743A07111498}" presName="rootConnector" presStyleLbl="node3" presStyleIdx="12" presStyleCnt="15"/>
      <dgm:spPr/>
      <dgm:t>
        <a:bodyPr/>
        <a:lstStyle/>
        <a:p>
          <a:endParaRPr lang="zh-CN" altLang="en-US"/>
        </a:p>
      </dgm:t>
    </dgm:pt>
    <dgm:pt modelId="{E6E77B82-B27C-DF49-AD6D-E0D6258281A2}" type="pres">
      <dgm:prSet presAssocID="{EFA89CB8-4B36-8441-A520-743A07111498}" presName="hierChild4" presStyleCnt="0"/>
      <dgm:spPr/>
    </dgm:pt>
    <dgm:pt modelId="{C23BB09C-A04E-944F-9E38-6122F825A682}" type="pres">
      <dgm:prSet presAssocID="{EFA89CB8-4B36-8441-A520-743A07111498}" presName="hierChild5" presStyleCnt="0"/>
      <dgm:spPr/>
    </dgm:pt>
    <dgm:pt modelId="{6E584F8E-01C5-5542-981E-2DC7D9268B01}" type="pres">
      <dgm:prSet presAssocID="{BDD19ED1-F3DA-0848-A3FC-047E3026D4AE}" presName="Name37" presStyleLbl="parChTrans1D3" presStyleIdx="13" presStyleCnt="15"/>
      <dgm:spPr/>
      <dgm:t>
        <a:bodyPr/>
        <a:lstStyle/>
        <a:p>
          <a:endParaRPr lang="zh-CN" altLang="en-US"/>
        </a:p>
      </dgm:t>
    </dgm:pt>
    <dgm:pt modelId="{3D71D7D8-FF7D-0B4D-BB1B-BB4A13169A72}" type="pres">
      <dgm:prSet presAssocID="{7D5C6365-CF60-7449-95E5-1C70F78E2439}" presName="hierRoot2" presStyleCnt="0">
        <dgm:presLayoutVars>
          <dgm:hierBranch val="init"/>
        </dgm:presLayoutVars>
      </dgm:prSet>
      <dgm:spPr/>
    </dgm:pt>
    <dgm:pt modelId="{1FBC305D-1597-D643-B061-6F19F9F9104B}" type="pres">
      <dgm:prSet presAssocID="{7D5C6365-CF60-7449-95E5-1C70F78E2439}" presName="rootComposite" presStyleCnt="0"/>
      <dgm:spPr/>
    </dgm:pt>
    <dgm:pt modelId="{50062015-8C39-8047-8FA4-C39C059CBC1E}" type="pres">
      <dgm:prSet presAssocID="{7D5C6365-CF60-7449-95E5-1C70F78E2439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3FBBF-1DDA-1B4C-8FB8-B337967F5B5E}" type="pres">
      <dgm:prSet presAssocID="{7D5C6365-CF60-7449-95E5-1C70F78E2439}" presName="rootConnector" presStyleLbl="node3" presStyleIdx="13" presStyleCnt="15"/>
      <dgm:spPr/>
      <dgm:t>
        <a:bodyPr/>
        <a:lstStyle/>
        <a:p>
          <a:endParaRPr lang="zh-CN" altLang="en-US"/>
        </a:p>
      </dgm:t>
    </dgm:pt>
    <dgm:pt modelId="{F9C21BE6-D24E-9846-A781-12087A9560BA}" type="pres">
      <dgm:prSet presAssocID="{7D5C6365-CF60-7449-95E5-1C70F78E2439}" presName="hierChild4" presStyleCnt="0"/>
      <dgm:spPr/>
    </dgm:pt>
    <dgm:pt modelId="{7E34D40C-6E15-DA49-9D4A-988D7F6622F5}" type="pres">
      <dgm:prSet presAssocID="{7D5C6365-CF60-7449-95E5-1C70F78E2439}" presName="hierChild5" presStyleCnt="0"/>
      <dgm:spPr/>
    </dgm:pt>
    <dgm:pt modelId="{937C1BB6-6258-0C4D-9358-4A2CCCA00855}" type="pres">
      <dgm:prSet presAssocID="{39E9F22A-5AC2-9047-95D1-C2398A061838}" presName="hierChild5" presStyleCnt="0"/>
      <dgm:spPr/>
    </dgm:pt>
    <dgm:pt modelId="{E19BED97-B812-684D-A59F-EE2F2FEC1503}" type="pres">
      <dgm:prSet presAssocID="{F1208097-46BB-5345-AEF0-756A9D68CFB9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AA61453C-6C48-1B47-A792-72668BB760C6}" type="pres">
      <dgm:prSet presAssocID="{534065E3-D67F-4A41-BB89-794173E4A4A7}" presName="hierRoot2" presStyleCnt="0">
        <dgm:presLayoutVars>
          <dgm:hierBranch val="init"/>
        </dgm:presLayoutVars>
      </dgm:prSet>
      <dgm:spPr/>
    </dgm:pt>
    <dgm:pt modelId="{329FFF16-88D9-1449-8498-E9A3EEB93DCB}" type="pres">
      <dgm:prSet presAssocID="{534065E3-D67F-4A41-BB89-794173E4A4A7}" presName="rootComposite" presStyleCnt="0"/>
      <dgm:spPr/>
    </dgm:pt>
    <dgm:pt modelId="{608D04A8-A74A-2F4C-9448-F4453E392849}" type="pres">
      <dgm:prSet presAssocID="{534065E3-D67F-4A41-BB89-794173E4A4A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4073DB-C7A2-CB45-A7DF-6818F559CF94}" type="pres">
      <dgm:prSet presAssocID="{534065E3-D67F-4A41-BB89-794173E4A4A7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F4D1DB2-01D7-3846-B66C-59E1C6C619FD}" type="pres">
      <dgm:prSet presAssocID="{534065E3-D67F-4A41-BB89-794173E4A4A7}" presName="hierChild4" presStyleCnt="0"/>
      <dgm:spPr/>
    </dgm:pt>
    <dgm:pt modelId="{7222F074-A48E-1849-AF18-C7283ECAA341}" type="pres">
      <dgm:prSet presAssocID="{2D3C7126-951F-B641-9420-CAA08D68C3D0}" presName="Name37" presStyleLbl="parChTrans1D3" presStyleIdx="14" presStyleCnt="15"/>
      <dgm:spPr/>
      <dgm:t>
        <a:bodyPr/>
        <a:lstStyle/>
        <a:p>
          <a:endParaRPr lang="zh-CN" altLang="en-US"/>
        </a:p>
      </dgm:t>
    </dgm:pt>
    <dgm:pt modelId="{429AB863-C191-B849-82B6-551CE09537AC}" type="pres">
      <dgm:prSet presAssocID="{693EC806-6A08-1E47-A200-5FE9C1E107F3}" presName="hierRoot2" presStyleCnt="0">
        <dgm:presLayoutVars>
          <dgm:hierBranch val="init"/>
        </dgm:presLayoutVars>
      </dgm:prSet>
      <dgm:spPr/>
    </dgm:pt>
    <dgm:pt modelId="{5ECBEA80-A441-7949-920E-8B946ECCB1CB}" type="pres">
      <dgm:prSet presAssocID="{693EC806-6A08-1E47-A200-5FE9C1E107F3}" presName="rootComposite" presStyleCnt="0"/>
      <dgm:spPr/>
    </dgm:pt>
    <dgm:pt modelId="{EC7E8D5C-3C48-1048-998B-01FF18E119E1}" type="pres">
      <dgm:prSet presAssocID="{693EC806-6A08-1E47-A200-5FE9C1E107F3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921D9D-C20C-DC47-AC9D-498F325AD0BD}" type="pres">
      <dgm:prSet presAssocID="{693EC806-6A08-1E47-A200-5FE9C1E107F3}" presName="rootConnector" presStyleLbl="node3" presStyleIdx="14" presStyleCnt="15"/>
      <dgm:spPr/>
      <dgm:t>
        <a:bodyPr/>
        <a:lstStyle/>
        <a:p>
          <a:endParaRPr lang="zh-CN" altLang="en-US"/>
        </a:p>
      </dgm:t>
    </dgm:pt>
    <dgm:pt modelId="{E1287C0A-6CF5-3247-ACCC-5442D7066DE2}" type="pres">
      <dgm:prSet presAssocID="{693EC806-6A08-1E47-A200-5FE9C1E107F3}" presName="hierChild4" presStyleCnt="0"/>
      <dgm:spPr/>
    </dgm:pt>
    <dgm:pt modelId="{9D23854C-84F1-C845-9E63-7DC995121E9D}" type="pres">
      <dgm:prSet presAssocID="{693EC806-6A08-1E47-A200-5FE9C1E107F3}" presName="hierChild5" presStyleCnt="0"/>
      <dgm:spPr/>
    </dgm:pt>
    <dgm:pt modelId="{C381841E-B92D-A44A-9544-02C35A5F1CAF}" type="pres">
      <dgm:prSet presAssocID="{534065E3-D67F-4A41-BB89-794173E4A4A7}" presName="hierChild5" presStyleCnt="0"/>
      <dgm:spPr/>
    </dgm:pt>
    <dgm:pt modelId="{F4E3F8EB-12E8-C64D-BFB1-8A39C06CA74E}" type="pres">
      <dgm:prSet presAssocID="{85D9D7F1-7DA4-3C41-A340-205F4F80C6E2}" presName="hierChild3" presStyleCnt="0"/>
      <dgm:spPr/>
    </dgm:pt>
  </dgm:ptLst>
  <dgm:cxnLst>
    <dgm:cxn modelId="{19F3F192-2F2F-114E-B458-7F2EE8B42528}" srcId="{85D9D7F1-7DA4-3C41-A340-205F4F80C6E2}" destId="{534065E3-D67F-4A41-BB89-794173E4A4A7}" srcOrd="5" destOrd="0" parTransId="{F1208097-46BB-5345-AEF0-756A9D68CFB9}" sibTransId="{66E78CBC-751C-D045-B930-F164D487DA9F}"/>
    <dgm:cxn modelId="{A160DC76-64D3-E349-AD1F-0260418B008C}" type="presOf" srcId="{0A802665-E8C3-724C-A65F-6D121BF9DC26}" destId="{049795D7-7B11-6D4D-BD25-6F2FA2E684A8}" srcOrd="1" destOrd="0" presId="urn:microsoft.com/office/officeart/2005/8/layout/orgChart1"/>
    <dgm:cxn modelId="{8371841E-93AD-7642-8106-26AE604A6431}" type="presOf" srcId="{E35E0EFE-5147-8144-BC54-DCF719026B99}" destId="{D77542CA-BD32-A049-864F-AA586E6B83B0}" srcOrd="1" destOrd="0" presId="urn:microsoft.com/office/officeart/2005/8/layout/orgChart1"/>
    <dgm:cxn modelId="{3D3804BF-5027-ED4E-B820-99C8A3CC7C43}" type="presOf" srcId="{D7185673-0EE1-5F4D-85F7-364FE292C164}" destId="{FB498909-0410-514F-9DB2-71F1E0A7EFA0}" srcOrd="0" destOrd="0" presId="urn:microsoft.com/office/officeart/2005/8/layout/orgChart1"/>
    <dgm:cxn modelId="{5B22F839-1737-F949-A2DD-106865DE0B6E}" srcId="{A12D647A-3FB5-9349-AF64-50E97360F04C}" destId="{A6832B46-E5A7-824D-8BC9-93BFC534F308}" srcOrd="1" destOrd="0" parTransId="{BBC48D93-036A-1B4E-9C2E-5C4314E8CB6D}" sibTransId="{A8544746-2D14-EF46-951E-2AB9ED822F62}"/>
    <dgm:cxn modelId="{FC2B8631-F4A6-D941-A73F-F79449C5D05D}" srcId="{85D9D7F1-7DA4-3C41-A340-205F4F80C6E2}" destId="{39E9F22A-5AC2-9047-95D1-C2398A061838}" srcOrd="4" destOrd="0" parTransId="{98417489-7ABD-9546-AE73-AF4B9078DCF7}" sibTransId="{DB4FB0B5-77C9-CC43-A43E-08D80FDD229B}"/>
    <dgm:cxn modelId="{2AEEDBDE-B848-9A4B-9880-23021AF2E4B2}" type="presOf" srcId="{E95B52AE-6D34-7B45-A1FB-FB1A83319698}" destId="{10B420D1-BC89-984C-885F-BC7361E43A75}" srcOrd="0" destOrd="0" presId="urn:microsoft.com/office/officeart/2005/8/layout/orgChart1"/>
    <dgm:cxn modelId="{37725076-C568-8E48-8F6E-E1085E205F6D}" srcId="{A12D647A-3FB5-9349-AF64-50E97360F04C}" destId="{1F14A84F-ED4F-074D-9969-510BB3DA9A21}" srcOrd="0" destOrd="0" parTransId="{9919F9EC-83B9-574B-BBB9-59430A71910E}" sibTransId="{3298BB74-4429-8A48-B161-65BD4ECD2704}"/>
    <dgm:cxn modelId="{50730CFB-65AE-D346-A7E9-C1A995861272}" type="presOf" srcId="{FB416098-E7B7-F44C-8046-1A7B6F81E74C}" destId="{1D8EB601-494D-0E47-B4F9-86A5ABE3A4E0}" srcOrd="0" destOrd="0" presId="urn:microsoft.com/office/officeart/2005/8/layout/orgChart1"/>
    <dgm:cxn modelId="{D20C1A46-1EC0-FB49-A301-DBF62A1A42AB}" srcId="{CFC29842-288C-444E-91FB-D115ED31A571}" destId="{878D3071-F9E1-6346-BFAC-99CCAE38C6DF}" srcOrd="0" destOrd="0" parTransId="{591AD512-B289-644A-B024-4063FBD39141}" sibTransId="{373B2EF5-4BDB-B54D-BF83-B89E3F3C77AB}"/>
    <dgm:cxn modelId="{722918EC-234A-F64F-877C-33DEE5D1F293}" type="presOf" srcId="{34B12288-82F6-6844-AEAA-95BAF5F4901A}" destId="{51BBE34A-6C68-544B-AC15-8FC0E33A1F4F}" srcOrd="0" destOrd="0" presId="urn:microsoft.com/office/officeart/2005/8/layout/orgChart1"/>
    <dgm:cxn modelId="{CBD0719C-4A0C-5C45-9385-05045FCBDA9B}" type="presOf" srcId="{4F7BB0BE-4229-2A4F-A7C1-A110F7D6BC82}" destId="{5E33E616-9EEC-7244-B557-A29A815FE790}" srcOrd="0" destOrd="0" presId="urn:microsoft.com/office/officeart/2005/8/layout/orgChart1"/>
    <dgm:cxn modelId="{5A4ADB90-8B77-AF45-A339-D63286A64D7F}" srcId="{39E9F22A-5AC2-9047-95D1-C2398A061838}" destId="{EFA89CB8-4B36-8441-A520-743A07111498}" srcOrd="1" destOrd="0" parTransId="{AF3B304E-7484-2C4C-A2FE-D5DFCD91EB6E}" sibTransId="{CF2651FB-64EF-8743-953C-3345B69D8EF9}"/>
    <dgm:cxn modelId="{CA472337-6995-8B42-B6EC-2488D79897CF}" type="presOf" srcId="{85D9D7F1-7DA4-3C41-A340-205F4F80C6E2}" destId="{BB52BE76-890C-AE44-B288-86ECB799DE5E}" srcOrd="1" destOrd="0" presId="urn:microsoft.com/office/officeart/2005/8/layout/orgChart1"/>
    <dgm:cxn modelId="{71145E4D-7AEB-2C47-B05F-7AD5F28DD8DD}" srcId="{39E9F22A-5AC2-9047-95D1-C2398A061838}" destId="{34B12288-82F6-6844-AEAA-95BAF5F4901A}" srcOrd="0" destOrd="0" parTransId="{D7185673-0EE1-5F4D-85F7-364FE292C164}" sibTransId="{F1F30EE7-E5A3-7044-B3C7-C40EB7BE2C17}"/>
    <dgm:cxn modelId="{094D4C3B-E0F9-EF4E-A53C-91219A31E29A}" type="presOf" srcId="{693EC806-6A08-1E47-A200-5FE9C1E107F3}" destId="{EC7E8D5C-3C48-1048-998B-01FF18E119E1}" srcOrd="0" destOrd="0" presId="urn:microsoft.com/office/officeart/2005/8/layout/orgChart1"/>
    <dgm:cxn modelId="{78656E52-7133-A145-88FF-A63E21577759}" type="presOf" srcId="{7A96B7D3-264D-1E43-9A26-62B9F38ECC59}" destId="{A519E379-D612-5D4D-BF5C-FB47E04E04CF}" srcOrd="0" destOrd="0" presId="urn:microsoft.com/office/officeart/2005/8/layout/orgChart1"/>
    <dgm:cxn modelId="{6885714C-A17A-FD47-BF84-88FE633D21A2}" type="presOf" srcId="{438EEC5B-97A6-F94C-8E92-BC9BFD8998E4}" destId="{AFD5E6B5-711B-2E45-B835-810FD7663B37}" srcOrd="0" destOrd="0" presId="urn:microsoft.com/office/officeart/2005/8/layout/orgChart1"/>
    <dgm:cxn modelId="{3545569C-5B10-2440-AD53-F6FECFECC518}" type="presOf" srcId="{77069B8D-E428-1E4E-B97C-C34097D88A7D}" destId="{DEADEB82-B068-9E47-8642-AC24AF92311E}" srcOrd="0" destOrd="0" presId="urn:microsoft.com/office/officeart/2005/8/layout/orgChart1"/>
    <dgm:cxn modelId="{CB712E58-3CEC-2643-A0F3-EBDCAEBED40D}" srcId="{4A1354E7-A62C-B640-9E6E-765F38197430}" destId="{7FA236CB-AFA1-3747-A0B3-94C4CAC9B923}" srcOrd="0" destOrd="0" parTransId="{4F5EFAE6-988A-FC4D-B8BD-5CE031F556D1}" sibTransId="{112EACAF-780F-7E46-9EF3-9C9D3FD7859B}"/>
    <dgm:cxn modelId="{4166C455-2F40-464D-9622-9DE5C6C84089}" type="presOf" srcId="{A12D647A-3FB5-9349-AF64-50E97360F04C}" destId="{A3807CC6-F0FA-6C4C-AF3E-296BD5AAE0A4}" srcOrd="0" destOrd="0" presId="urn:microsoft.com/office/officeart/2005/8/layout/orgChart1"/>
    <dgm:cxn modelId="{469E7C66-4D84-AD4F-97A8-F14B4A342D07}" type="presOf" srcId="{4655A3CF-B0A4-F74F-848F-DDA63015FDCE}" destId="{C951C3BF-6ABA-7948-8AD6-779509ADCD8B}" srcOrd="0" destOrd="0" presId="urn:microsoft.com/office/officeart/2005/8/layout/orgChart1"/>
    <dgm:cxn modelId="{984AA50E-E742-C34F-8D56-25A6916F1CD8}" srcId="{A12D647A-3FB5-9349-AF64-50E97360F04C}" destId="{2FA4779D-A969-D04E-BBA9-2853A68BF541}" srcOrd="3" destOrd="0" parTransId="{378FA188-383E-3B46-B4B0-D2908678EC5B}" sibTransId="{57CEEEE2-CB3E-2443-BDF9-04D561A9F7C4}"/>
    <dgm:cxn modelId="{AAE20DB9-92E2-2645-AF26-8FAD5DBBA722}" srcId="{914AD30A-F293-ED48-82D7-FB5A988613CD}" destId="{85D9D7F1-7DA4-3C41-A340-205F4F80C6E2}" srcOrd="0" destOrd="0" parTransId="{3B7A9E8D-53EC-6E48-9B6F-F9DCF372614A}" sibTransId="{6105F0B4-2FB6-2F40-B2DE-5DF404AFE6D0}"/>
    <dgm:cxn modelId="{F7FF3097-D29F-044B-B44C-AD8F8BD27A63}" srcId="{CFC29842-288C-444E-91FB-D115ED31A571}" destId="{E35E0EFE-5147-8144-BC54-DCF719026B99}" srcOrd="3" destOrd="0" parTransId="{038383CB-A0D9-2241-8AFC-C9E9B9203EBD}" sibTransId="{51522FC4-E9E1-7545-8479-8210B016C92B}"/>
    <dgm:cxn modelId="{A9DDC456-306E-5149-A2ED-887AC05FC4B7}" type="presOf" srcId="{2D3C7126-951F-B641-9420-CAA08D68C3D0}" destId="{7222F074-A48E-1849-AF18-C7283ECAA341}" srcOrd="0" destOrd="0" presId="urn:microsoft.com/office/officeart/2005/8/layout/orgChart1"/>
    <dgm:cxn modelId="{1FFDAD41-3993-E149-9F45-8C525B9F0E5A}" type="presOf" srcId="{D351C062-5F7E-9C4C-9745-90113F42F80A}" destId="{AE81F096-E7FD-7C42-9C86-61EEDD9C48D8}" srcOrd="0" destOrd="0" presId="urn:microsoft.com/office/officeart/2005/8/layout/orgChart1"/>
    <dgm:cxn modelId="{D3729710-D4B9-EC44-B067-50A255F618F3}" type="presOf" srcId="{534065E3-D67F-4A41-BB89-794173E4A4A7}" destId="{608D04A8-A74A-2F4C-9448-F4453E392849}" srcOrd="0" destOrd="0" presId="urn:microsoft.com/office/officeart/2005/8/layout/orgChart1"/>
    <dgm:cxn modelId="{93CF26E5-50A7-E74A-90F6-021EB2B75C82}" type="presOf" srcId="{2FA4779D-A969-D04E-BBA9-2853A68BF541}" destId="{B48660ED-1819-2448-A366-0697F9B7B960}" srcOrd="1" destOrd="0" presId="urn:microsoft.com/office/officeart/2005/8/layout/orgChart1"/>
    <dgm:cxn modelId="{6158CAF9-0BCE-0347-BF4C-FF5C3EFA5F4D}" type="presOf" srcId="{4F5EFAE6-988A-FC4D-B8BD-5CE031F556D1}" destId="{2E849474-7102-AB42-91F8-A9AA5C04E837}" srcOrd="0" destOrd="0" presId="urn:microsoft.com/office/officeart/2005/8/layout/orgChart1"/>
    <dgm:cxn modelId="{117308FA-6659-5246-AD96-5A9663E4EE73}" type="presOf" srcId="{69C4703F-1F72-E746-9193-31B359FDE13E}" destId="{576863A9-4556-8145-869D-4F8EEFDAAA8D}" srcOrd="1" destOrd="0" presId="urn:microsoft.com/office/officeart/2005/8/layout/orgChart1"/>
    <dgm:cxn modelId="{CAE729F1-6279-614F-A968-C8F60341D53E}" type="presOf" srcId="{ECB8133C-0C05-4F45-BF3D-7A8505E4A30D}" destId="{33F4449A-C476-6E4E-929B-2B48AEE0672D}" srcOrd="0" destOrd="0" presId="urn:microsoft.com/office/officeart/2005/8/layout/orgChart1"/>
    <dgm:cxn modelId="{749F460F-F2A4-724F-AD8D-973CA47FC382}" srcId="{85D9D7F1-7DA4-3C41-A340-205F4F80C6E2}" destId="{0919DE14-C1F7-654B-A077-6DC5993B27C1}" srcOrd="0" destOrd="0" parTransId="{4655A3CF-B0A4-F74F-848F-DDA63015FDCE}" sibTransId="{A92D5FB5-BBA1-2E47-9D08-CDFE8AA915DE}"/>
    <dgm:cxn modelId="{F3FA00BF-7A6F-AE49-B594-5066E521ED6C}" type="presOf" srcId="{34B12288-82F6-6844-AEAA-95BAF5F4901A}" destId="{ED89FCF0-3786-9D40-82E4-2254A588C8E8}" srcOrd="1" destOrd="0" presId="urn:microsoft.com/office/officeart/2005/8/layout/orgChart1"/>
    <dgm:cxn modelId="{DBE2F946-16A4-8649-B38F-5735397E51DD}" type="presOf" srcId="{7D5C6365-CF60-7449-95E5-1C70F78E2439}" destId="{50062015-8C39-8047-8FA4-C39C059CBC1E}" srcOrd="0" destOrd="0" presId="urn:microsoft.com/office/officeart/2005/8/layout/orgChart1"/>
    <dgm:cxn modelId="{02FC0904-16B3-2D49-9FE1-1E8B4BAD4D03}" type="presOf" srcId="{FB416098-E7B7-F44C-8046-1A7B6F81E74C}" destId="{85C5120F-C775-844C-A1B4-A7F38BDA095C}" srcOrd="1" destOrd="0" presId="urn:microsoft.com/office/officeart/2005/8/layout/orgChart1"/>
    <dgm:cxn modelId="{32C65573-F649-3B40-BEB1-44A2C4928769}" type="presOf" srcId="{0A802665-E8C3-724C-A65F-6D121BF9DC26}" destId="{9BF5B095-A8DA-AD4A-BA80-13C568000ED3}" srcOrd="0" destOrd="0" presId="urn:microsoft.com/office/officeart/2005/8/layout/orgChart1"/>
    <dgm:cxn modelId="{D702F040-AC65-3F42-A57D-72C91BA075D3}" type="presOf" srcId="{378FA188-383E-3B46-B4B0-D2908678EC5B}" destId="{79BCD092-07E9-154D-B717-212D03CCA737}" srcOrd="0" destOrd="0" presId="urn:microsoft.com/office/officeart/2005/8/layout/orgChart1"/>
    <dgm:cxn modelId="{D022F1C6-A4EA-CA40-9CB7-BECED963AB99}" type="presOf" srcId="{D01702AE-304E-9F40-A5CB-0612F719946B}" destId="{078BA48E-BCE6-9E40-AD0A-7F08EB34F2FE}" srcOrd="0" destOrd="0" presId="urn:microsoft.com/office/officeart/2005/8/layout/orgChart1"/>
    <dgm:cxn modelId="{2C4EC9F7-1837-7A44-B227-23E79042EE5B}" srcId="{85D9D7F1-7DA4-3C41-A340-205F4F80C6E2}" destId="{4A1354E7-A62C-B640-9E6E-765F38197430}" srcOrd="3" destOrd="0" parTransId="{D351C062-5F7E-9C4C-9745-90113F42F80A}" sibTransId="{19E8EBF0-F066-2D48-B983-1555F0AC1D12}"/>
    <dgm:cxn modelId="{36B29862-801E-664C-8C7C-60FC42007580}" type="presOf" srcId="{534065E3-D67F-4A41-BB89-794173E4A4A7}" destId="{BC4073DB-C7A2-CB45-A7DF-6818F559CF94}" srcOrd="1" destOrd="0" presId="urn:microsoft.com/office/officeart/2005/8/layout/orgChart1"/>
    <dgm:cxn modelId="{21CB37AB-4E0E-C644-BBC2-DD3B199C9CCA}" type="presOf" srcId="{17A9D982-0D5A-5647-B0B8-14D3E9362594}" destId="{12D379A8-08C7-D74A-B02B-5446E5413771}" srcOrd="0" destOrd="0" presId="urn:microsoft.com/office/officeart/2005/8/layout/orgChart1"/>
    <dgm:cxn modelId="{F397D4CD-75EE-1440-A49C-056406C2ED5C}" type="presOf" srcId="{BDD19ED1-F3DA-0848-A3FC-047E3026D4AE}" destId="{6E584F8E-01C5-5542-981E-2DC7D9268B01}" srcOrd="0" destOrd="0" presId="urn:microsoft.com/office/officeart/2005/8/layout/orgChart1"/>
    <dgm:cxn modelId="{16E3C9AA-EF54-2145-96C7-0729F0F0EEB8}" type="presOf" srcId="{77069B8D-E428-1E4E-B97C-C34097D88A7D}" destId="{CBCC0E11-BD1A-FA49-AE3C-E4324A1D4E32}" srcOrd="1" destOrd="0" presId="urn:microsoft.com/office/officeart/2005/8/layout/orgChart1"/>
    <dgm:cxn modelId="{71414D93-790B-1541-A9BD-3B17FCC059C0}" srcId="{CFC29842-288C-444E-91FB-D115ED31A571}" destId="{FB416098-E7B7-F44C-8046-1A7B6F81E74C}" srcOrd="1" destOrd="0" parTransId="{E95B52AE-6D34-7B45-A1FB-FB1A83319698}" sibTransId="{FC89334A-F1BF-6746-AE34-106F72D92F39}"/>
    <dgm:cxn modelId="{2AFE3167-DB77-DA4F-8B74-EA8B2E434091}" type="presOf" srcId="{A12D647A-3FB5-9349-AF64-50E97360F04C}" destId="{16BD10A1-5964-7948-8D78-9A270C49C81D}" srcOrd="1" destOrd="0" presId="urn:microsoft.com/office/officeart/2005/8/layout/orgChart1"/>
    <dgm:cxn modelId="{5168F8D2-41AD-1148-9C1B-8BB20CE8A34C}" type="presOf" srcId="{438EEC5B-97A6-F94C-8E92-BC9BFD8998E4}" destId="{144AC06E-C62D-FD4F-BAF2-F030A113144B}" srcOrd="1" destOrd="0" presId="urn:microsoft.com/office/officeart/2005/8/layout/orgChart1"/>
    <dgm:cxn modelId="{EDD6B2FD-4A72-C34D-9C67-5B2DD35A6351}" type="presOf" srcId="{69C4703F-1F72-E746-9193-31B359FDE13E}" destId="{543E1F71-7F57-0242-9697-C201F0DF41B0}" srcOrd="0" destOrd="0" presId="urn:microsoft.com/office/officeart/2005/8/layout/orgChart1"/>
    <dgm:cxn modelId="{7903872E-24ED-6547-A12A-FCF099381712}" type="presOf" srcId="{0919DE14-C1F7-654B-A077-6DC5993B27C1}" destId="{D98644AB-E323-E84C-A44C-FD9586C56E8E}" srcOrd="0" destOrd="0" presId="urn:microsoft.com/office/officeart/2005/8/layout/orgChart1"/>
    <dgm:cxn modelId="{57F66E4E-BF75-0A42-98FD-1E2D9F336DD5}" type="presOf" srcId="{693EC806-6A08-1E47-A200-5FE9C1E107F3}" destId="{DE921D9D-C20C-DC47-AC9D-498F325AD0BD}" srcOrd="1" destOrd="0" presId="urn:microsoft.com/office/officeart/2005/8/layout/orgChart1"/>
    <dgm:cxn modelId="{0EA31420-9B42-6949-9B04-34B692B3B89C}" type="presOf" srcId="{4A1354E7-A62C-B640-9E6E-765F38197430}" destId="{4C53AD11-9FE7-404E-AFDF-72A66CFA3186}" srcOrd="0" destOrd="0" presId="urn:microsoft.com/office/officeart/2005/8/layout/orgChart1"/>
    <dgm:cxn modelId="{DCA4B0CC-B7AF-124C-B67E-0AFDBCD70D3B}" type="presOf" srcId="{591AD512-B289-644A-B024-4063FBD39141}" destId="{75A0E468-6497-B042-B1D4-3EFDE6752055}" srcOrd="0" destOrd="0" presId="urn:microsoft.com/office/officeart/2005/8/layout/orgChart1"/>
    <dgm:cxn modelId="{41EDAE45-0720-4644-A154-4A215C77A046}" type="presOf" srcId="{F1208097-46BB-5345-AEF0-756A9D68CFB9}" destId="{E19BED97-B812-684D-A59F-EE2F2FEC1503}" srcOrd="0" destOrd="0" presId="urn:microsoft.com/office/officeart/2005/8/layout/orgChart1"/>
    <dgm:cxn modelId="{99429F4C-FF84-1E4E-A648-B974E18668FF}" srcId="{CFC29842-288C-444E-91FB-D115ED31A571}" destId="{438EEC5B-97A6-F94C-8E92-BC9BFD8998E4}" srcOrd="2" destOrd="0" parTransId="{D125E1A4-60B2-214C-8BF3-06C07332B225}" sibTransId="{8F62DD07-71C3-2141-86B9-A6BDFFA7052A}"/>
    <dgm:cxn modelId="{93CD166A-2ADC-8746-B520-CAF474ED74C1}" type="presOf" srcId="{7FA236CB-AFA1-3747-A0B3-94C4CAC9B923}" destId="{5FFFC038-080E-1A42-B5F4-FCB20DB6EED6}" srcOrd="1" destOrd="0" presId="urn:microsoft.com/office/officeart/2005/8/layout/orgChart1"/>
    <dgm:cxn modelId="{868ECC3D-A5A8-7A40-9611-B2A0BC39E6B2}" type="presOf" srcId="{0919DE14-C1F7-654B-A077-6DC5993B27C1}" destId="{A7C787C2-E392-8B49-A41A-E9A1DA44C03A}" srcOrd="1" destOrd="0" presId="urn:microsoft.com/office/officeart/2005/8/layout/orgChart1"/>
    <dgm:cxn modelId="{0A4F2B5F-385A-4040-BEE3-039473C77227}" type="presOf" srcId="{A6832B46-E5A7-824D-8BC9-93BFC534F308}" destId="{CCF24073-87F2-4E48-9F02-BBDE1EA3150A}" srcOrd="1" destOrd="0" presId="urn:microsoft.com/office/officeart/2005/8/layout/orgChart1"/>
    <dgm:cxn modelId="{5817175E-7E19-1D46-B39B-748029BF8B20}" srcId="{A12D647A-3FB5-9349-AF64-50E97360F04C}" destId="{0A802665-E8C3-724C-A65F-6D121BF9DC26}" srcOrd="2" destOrd="0" parTransId="{4F7BB0BE-4229-2A4F-A7C1-A110F7D6BC82}" sibTransId="{4343089C-D318-E94F-A03D-5811E7F2D083}"/>
    <dgm:cxn modelId="{199440A7-D228-B346-97AD-F1D6090FCB86}" type="presOf" srcId="{038383CB-A0D9-2241-8AFC-C9E9B9203EBD}" destId="{39D85FC2-7619-F144-A7C7-F6143A388559}" srcOrd="0" destOrd="0" presId="urn:microsoft.com/office/officeart/2005/8/layout/orgChart1"/>
    <dgm:cxn modelId="{1457A10A-14DA-BD41-919C-30A7C078DEAD}" type="presOf" srcId="{EFA89CB8-4B36-8441-A520-743A07111498}" destId="{62578BE2-1FAA-9B40-AADF-1112EBFCF67C}" srcOrd="1" destOrd="0" presId="urn:microsoft.com/office/officeart/2005/8/layout/orgChart1"/>
    <dgm:cxn modelId="{FF586C88-9883-B849-9144-2AF923F85560}" type="presOf" srcId="{CFC29842-288C-444E-91FB-D115ED31A571}" destId="{DF0A06A3-1116-5D4B-A17C-8505D4E234DF}" srcOrd="0" destOrd="0" presId="urn:microsoft.com/office/officeart/2005/8/layout/orgChart1"/>
    <dgm:cxn modelId="{8FFDDD8D-AD37-894C-86BA-ACA3D1B43623}" type="presOf" srcId="{CFC29842-288C-444E-91FB-D115ED31A571}" destId="{984A2F7D-7DE4-4A4D-9CCE-536F0E18EFD0}" srcOrd="1" destOrd="0" presId="urn:microsoft.com/office/officeart/2005/8/layout/orgChart1"/>
    <dgm:cxn modelId="{2E88FA04-5EBE-5449-BA36-C740646F69DC}" type="presOf" srcId="{7FA236CB-AFA1-3747-A0B3-94C4CAC9B923}" destId="{C4AF1FB5-E0D2-BE46-BACC-916CE8E46F9A}" srcOrd="0" destOrd="0" presId="urn:microsoft.com/office/officeart/2005/8/layout/orgChart1"/>
    <dgm:cxn modelId="{09E8B28E-E5AD-4D45-9CA9-5D65AC56B302}" type="presOf" srcId="{39E9F22A-5AC2-9047-95D1-C2398A061838}" destId="{E79DFCF7-C866-6844-84E3-9AA3F6122777}" srcOrd="0" destOrd="0" presId="urn:microsoft.com/office/officeart/2005/8/layout/orgChart1"/>
    <dgm:cxn modelId="{94850840-210C-5949-8BCB-C239B8E742FC}" type="presOf" srcId="{9919F9EC-83B9-574B-BBB9-59430A71910E}" destId="{7A2A184E-A843-6040-BFBD-3E1BFFECD2F3}" srcOrd="0" destOrd="0" presId="urn:microsoft.com/office/officeart/2005/8/layout/orgChart1"/>
    <dgm:cxn modelId="{919EBE73-ECA1-E34A-B975-BE8E9A9CC6E2}" type="presOf" srcId="{878D3071-F9E1-6346-BFAC-99CCAE38C6DF}" destId="{E471F931-B125-E940-BE78-7ACA1B0AF78B}" srcOrd="1" destOrd="0" presId="urn:microsoft.com/office/officeart/2005/8/layout/orgChart1"/>
    <dgm:cxn modelId="{72B31CFB-C873-A24B-B99C-0EF899A8543F}" type="presOf" srcId="{878D3071-F9E1-6346-BFAC-99CCAE38C6DF}" destId="{3B7D9936-1280-9248-AA46-F7A57C16418C}" srcOrd="0" destOrd="0" presId="urn:microsoft.com/office/officeart/2005/8/layout/orgChart1"/>
    <dgm:cxn modelId="{36FB4A47-0750-F246-A311-24D3FC8D99BB}" srcId="{0919DE14-C1F7-654B-A077-6DC5993B27C1}" destId="{69C4703F-1F72-E746-9193-31B359FDE13E}" srcOrd="0" destOrd="0" parTransId="{ECB8133C-0C05-4F45-BF3D-7A8505E4A30D}" sibTransId="{B30564C9-BF4C-4249-915A-8525FC80D719}"/>
    <dgm:cxn modelId="{CE9888CB-B022-4849-B03C-027F2ADA43E9}" type="presOf" srcId="{98417489-7ABD-9546-AE73-AF4B9078DCF7}" destId="{B82ED1B0-1740-A049-BC63-9D03714796CF}" srcOrd="0" destOrd="0" presId="urn:microsoft.com/office/officeart/2005/8/layout/orgChart1"/>
    <dgm:cxn modelId="{429B33FE-2DDF-D848-A7E5-3687E6B995FF}" type="presOf" srcId="{EFA89CB8-4B36-8441-A520-743A07111498}" destId="{1084E02E-ED8E-6C41-89AB-C22FA9B9D494}" srcOrd="0" destOrd="0" presId="urn:microsoft.com/office/officeart/2005/8/layout/orgChart1"/>
    <dgm:cxn modelId="{63C21DCE-F575-834C-9644-9F02D9AA745E}" type="presOf" srcId="{A6832B46-E5A7-824D-8BC9-93BFC534F308}" destId="{1E34CC47-6BD1-7940-A3E2-B8D292B341C4}" srcOrd="0" destOrd="0" presId="urn:microsoft.com/office/officeart/2005/8/layout/orgChart1"/>
    <dgm:cxn modelId="{B10B8B4A-A11B-294E-8A7F-16B666684F55}" type="presOf" srcId="{E35E0EFE-5147-8144-BC54-DCF719026B99}" destId="{9ED9EB52-13C3-B745-BF50-006B315C9C01}" srcOrd="0" destOrd="0" presId="urn:microsoft.com/office/officeart/2005/8/layout/orgChart1"/>
    <dgm:cxn modelId="{AFFB930D-E247-3342-985C-136E32B33707}" type="presOf" srcId="{85D9D7F1-7DA4-3C41-A340-205F4F80C6E2}" destId="{6F9A3FE7-CFAC-8C49-9464-AA065CB64D9C}" srcOrd="0" destOrd="0" presId="urn:microsoft.com/office/officeart/2005/8/layout/orgChart1"/>
    <dgm:cxn modelId="{0AA75FAE-FAB8-324E-81E5-E3B5EA2C57F4}" type="presOf" srcId="{39E9F22A-5AC2-9047-95D1-C2398A061838}" destId="{79B3B522-3B34-584D-859B-9ABE0DDF9477}" srcOrd="1" destOrd="0" presId="urn:microsoft.com/office/officeart/2005/8/layout/orgChart1"/>
    <dgm:cxn modelId="{A9B3F263-85CF-C948-8673-BB44DA67970D}" srcId="{534065E3-D67F-4A41-BB89-794173E4A4A7}" destId="{693EC806-6A08-1E47-A200-5FE9C1E107F3}" srcOrd="0" destOrd="0" parTransId="{2D3C7126-951F-B641-9420-CAA08D68C3D0}" sibTransId="{0FDCFB87-6946-F844-A8E0-C0569A3359E8}"/>
    <dgm:cxn modelId="{77BA640B-DFF2-E146-B67D-80E6E26F2E76}" type="presOf" srcId="{7D5C6365-CF60-7449-95E5-1C70F78E2439}" destId="{77A3FBBF-1DDA-1B4C-8FB8-B337967F5B5E}" srcOrd="1" destOrd="0" presId="urn:microsoft.com/office/officeart/2005/8/layout/orgChart1"/>
    <dgm:cxn modelId="{BF7C4CCC-16BB-5E48-B2EA-C706DCFE622C}" type="presOf" srcId="{BBC48D93-036A-1B4E-9C2E-5C4314E8CB6D}" destId="{D37FFC58-7228-734A-94D5-8412178B4388}" srcOrd="0" destOrd="0" presId="urn:microsoft.com/office/officeart/2005/8/layout/orgChart1"/>
    <dgm:cxn modelId="{7F4CB065-0386-FA42-903B-E28110033C3B}" type="presOf" srcId="{2FA4779D-A969-D04E-BBA9-2853A68BF541}" destId="{890C1CF7-376D-C742-9457-929BB424D770}" srcOrd="0" destOrd="0" presId="urn:microsoft.com/office/officeart/2005/8/layout/orgChart1"/>
    <dgm:cxn modelId="{A53B9544-D837-D948-A2E9-F14B5917A291}" type="presOf" srcId="{914AD30A-F293-ED48-82D7-FB5A988613CD}" destId="{A081482C-E2DF-954C-B254-1696BB03C46F}" srcOrd="0" destOrd="0" presId="urn:microsoft.com/office/officeart/2005/8/layout/orgChart1"/>
    <dgm:cxn modelId="{1B54D9B7-FDEE-2148-A609-4DBCE8DA8E97}" srcId="{85D9D7F1-7DA4-3C41-A340-205F4F80C6E2}" destId="{A12D647A-3FB5-9349-AF64-50E97360F04C}" srcOrd="1" destOrd="0" parTransId="{7A96B7D3-264D-1E43-9A26-62B9F38ECC59}" sibTransId="{964AA599-D53B-9548-8C6A-CD0C8CFB4248}"/>
    <dgm:cxn modelId="{86E199F1-BD4B-E049-B563-52A15EE0E5B6}" srcId="{4A1354E7-A62C-B640-9E6E-765F38197430}" destId="{77069B8D-E428-1E4E-B97C-C34097D88A7D}" srcOrd="1" destOrd="0" parTransId="{D01702AE-304E-9F40-A5CB-0612F719946B}" sibTransId="{04EF1963-3875-DE4B-9922-39A8446434AB}"/>
    <dgm:cxn modelId="{5C798E7B-0879-3A41-815F-28E95675167E}" srcId="{85D9D7F1-7DA4-3C41-A340-205F4F80C6E2}" destId="{CFC29842-288C-444E-91FB-D115ED31A571}" srcOrd="2" destOrd="0" parTransId="{17A9D982-0D5A-5647-B0B8-14D3E9362594}" sibTransId="{2D87BDCE-813D-1143-B2C1-3DD505C0C16E}"/>
    <dgm:cxn modelId="{4F4EF4AA-9F76-9E4D-ACF4-6E66128E5B2D}" type="presOf" srcId="{4A1354E7-A62C-B640-9E6E-765F38197430}" destId="{50B060C4-3E0E-2242-A147-99F2EDE0DA17}" srcOrd="1" destOrd="0" presId="urn:microsoft.com/office/officeart/2005/8/layout/orgChart1"/>
    <dgm:cxn modelId="{C3C48F4E-0661-A14A-BF26-F894C9A38760}" type="presOf" srcId="{1F14A84F-ED4F-074D-9969-510BB3DA9A21}" destId="{49FAC642-434D-A945-85BF-BA8B6C0F30F3}" srcOrd="0" destOrd="0" presId="urn:microsoft.com/office/officeart/2005/8/layout/orgChart1"/>
    <dgm:cxn modelId="{AA1A404F-F8FF-3A49-9C3C-2E46358AF034}" type="presOf" srcId="{D125E1A4-60B2-214C-8BF3-06C07332B225}" destId="{4530F4EB-77CC-4B47-BE89-9BF59FF931F0}" srcOrd="0" destOrd="0" presId="urn:microsoft.com/office/officeart/2005/8/layout/orgChart1"/>
    <dgm:cxn modelId="{5B9C2F1E-ACA7-8044-AEB6-C60EE3D29064}" type="presOf" srcId="{AF3B304E-7484-2C4C-A2FE-D5DFCD91EB6E}" destId="{DF16ED53-70AB-3A4B-9B39-3681F6B8E7C4}" srcOrd="0" destOrd="0" presId="urn:microsoft.com/office/officeart/2005/8/layout/orgChart1"/>
    <dgm:cxn modelId="{215ED3A5-BB4D-594B-BFDE-6CFD6098E120}" srcId="{39E9F22A-5AC2-9047-95D1-C2398A061838}" destId="{7D5C6365-CF60-7449-95E5-1C70F78E2439}" srcOrd="2" destOrd="0" parTransId="{BDD19ED1-F3DA-0848-A3FC-047E3026D4AE}" sibTransId="{B2F259B5-57D1-814E-AA2C-2285F959A4E3}"/>
    <dgm:cxn modelId="{8BE32EC5-A12E-934E-B769-CB5BDBAF14DE}" type="presOf" srcId="{1F14A84F-ED4F-074D-9969-510BB3DA9A21}" destId="{2944BB38-AFF5-B640-BDD3-B4698F5F76FC}" srcOrd="1" destOrd="0" presId="urn:microsoft.com/office/officeart/2005/8/layout/orgChart1"/>
    <dgm:cxn modelId="{7403A7E6-2A56-1E4E-A2F2-392E64C04ED1}" type="presParOf" srcId="{A081482C-E2DF-954C-B254-1696BB03C46F}" destId="{1A0AABAD-B1AA-AF44-A187-2A140BAFE7A1}" srcOrd="0" destOrd="0" presId="urn:microsoft.com/office/officeart/2005/8/layout/orgChart1"/>
    <dgm:cxn modelId="{830CBB07-8AE4-4C4B-B605-4FC7F8ECE299}" type="presParOf" srcId="{1A0AABAD-B1AA-AF44-A187-2A140BAFE7A1}" destId="{67D325F1-D35F-494C-A8CB-82A143AEECB9}" srcOrd="0" destOrd="0" presId="urn:microsoft.com/office/officeart/2005/8/layout/orgChart1"/>
    <dgm:cxn modelId="{4E32EAF7-3BD1-F04F-BF4F-66B55AD5E5AC}" type="presParOf" srcId="{67D325F1-D35F-494C-A8CB-82A143AEECB9}" destId="{6F9A3FE7-CFAC-8C49-9464-AA065CB64D9C}" srcOrd="0" destOrd="0" presId="urn:microsoft.com/office/officeart/2005/8/layout/orgChart1"/>
    <dgm:cxn modelId="{CE2421CD-FCDB-B448-A86D-3A6FF6CA982E}" type="presParOf" srcId="{67D325F1-D35F-494C-A8CB-82A143AEECB9}" destId="{BB52BE76-890C-AE44-B288-86ECB799DE5E}" srcOrd="1" destOrd="0" presId="urn:microsoft.com/office/officeart/2005/8/layout/orgChart1"/>
    <dgm:cxn modelId="{1B8DF025-1EFF-0645-8B28-DB3A61B4364F}" type="presParOf" srcId="{1A0AABAD-B1AA-AF44-A187-2A140BAFE7A1}" destId="{5DD09C76-635B-7746-9001-C5D1E2F4FC46}" srcOrd="1" destOrd="0" presId="urn:microsoft.com/office/officeart/2005/8/layout/orgChart1"/>
    <dgm:cxn modelId="{33AD8A16-F1A0-964B-9F63-CFD635F96D14}" type="presParOf" srcId="{5DD09C76-635B-7746-9001-C5D1E2F4FC46}" destId="{C951C3BF-6ABA-7948-8AD6-779509ADCD8B}" srcOrd="0" destOrd="0" presId="urn:microsoft.com/office/officeart/2005/8/layout/orgChart1"/>
    <dgm:cxn modelId="{F8890747-4826-BD4D-A93E-A24DAFD80783}" type="presParOf" srcId="{5DD09C76-635B-7746-9001-C5D1E2F4FC46}" destId="{62BC8EAB-CEEE-074E-824A-06EF980B2A73}" srcOrd="1" destOrd="0" presId="urn:microsoft.com/office/officeart/2005/8/layout/orgChart1"/>
    <dgm:cxn modelId="{81372B23-DF4C-844A-83A7-46272580AAE5}" type="presParOf" srcId="{62BC8EAB-CEEE-074E-824A-06EF980B2A73}" destId="{58221F49-B630-EF42-B48D-638A9882AB48}" srcOrd="0" destOrd="0" presId="urn:microsoft.com/office/officeart/2005/8/layout/orgChart1"/>
    <dgm:cxn modelId="{03DA17B0-C111-EF4F-8B28-F97F32CBB67B}" type="presParOf" srcId="{58221F49-B630-EF42-B48D-638A9882AB48}" destId="{D98644AB-E323-E84C-A44C-FD9586C56E8E}" srcOrd="0" destOrd="0" presId="urn:microsoft.com/office/officeart/2005/8/layout/orgChart1"/>
    <dgm:cxn modelId="{F954FE7E-C074-0941-ACB4-BB1B40E98243}" type="presParOf" srcId="{58221F49-B630-EF42-B48D-638A9882AB48}" destId="{A7C787C2-E392-8B49-A41A-E9A1DA44C03A}" srcOrd="1" destOrd="0" presId="urn:microsoft.com/office/officeart/2005/8/layout/orgChart1"/>
    <dgm:cxn modelId="{6EB6C90B-10E3-034B-8C76-82102F525F9A}" type="presParOf" srcId="{62BC8EAB-CEEE-074E-824A-06EF980B2A73}" destId="{44CC1509-8BCE-4B4F-A444-17AF6BC7CA7A}" srcOrd="1" destOrd="0" presId="urn:microsoft.com/office/officeart/2005/8/layout/orgChart1"/>
    <dgm:cxn modelId="{6C8A71AA-0007-0E41-9818-7CB3C05C5DA0}" type="presParOf" srcId="{44CC1509-8BCE-4B4F-A444-17AF6BC7CA7A}" destId="{33F4449A-C476-6E4E-929B-2B48AEE0672D}" srcOrd="0" destOrd="0" presId="urn:microsoft.com/office/officeart/2005/8/layout/orgChart1"/>
    <dgm:cxn modelId="{88890BDC-3558-A843-9184-94547E3AE004}" type="presParOf" srcId="{44CC1509-8BCE-4B4F-A444-17AF6BC7CA7A}" destId="{7EFACDE1-299A-B545-998F-AC65D8F86EFC}" srcOrd="1" destOrd="0" presId="urn:microsoft.com/office/officeart/2005/8/layout/orgChart1"/>
    <dgm:cxn modelId="{3CC3EED6-5EB2-C846-86AC-50628329ADCC}" type="presParOf" srcId="{7EFACDE1-299A-B545-998F-AC65D8F86EFC}" destId="{DE5BBE98-1366-1F44-B7C6-527B8F5EE7E2}" srcOrd="0" destOrd="0" presId="urn:microsoft.com/office/officeart/2005/8/layout/orgChart1"/>
    <dgm:cxn modelId="{CF8E9A71-2CBF-B949-941A-0DA8E343C253}" type="presParOf" srcId="{DE5BBE98-1366-1F44-B7C6-527B8F5EE7E2}" destId="{543E1F71-7F57-0242-9697-C201F0DF41B0}" srcOrd="0" destOrd="0" presId="urn:microsoft.com/office/officeart/2005/8/layout/orgChart1"/>
    <dgm:cxn modelId="{61E06D42-B8EE-294A-B04B-115A5720B3E3}" type="presParOf" srcId="{DE5BBE98-1366-1F44-B7C6-527B8F5EE7E2}" destId="{576863A9-4556-8145-869D-4F8EEFDAAA8D}" srcOrd="1" destOrd="0" presId="urn:microsoft.com/office/officeart/2005/8/layout/orgChart1"/>
    <dgm:cxn modelId="{FF021069-9ED9-BD4C-833C-D04103F28E06}" type="presParOf" srcId="{7EFACDE1-299A-B545-998F-AC65D8F86EFC}" destId="{D93C76F6-4781-6941-B5D1-B2BADCAFE7AF}" srcOrd="1" destOrd="0" presId="urn:microsoft.com/office/officeart/2005/8/layout/orgChart1"/>
    <dgm:cxn modelId="{5B9C7253-F95C-DF4B-BB5B-E9989E929061}" type="presParOf" srcId="{7EFACDE1-299A-B545-998F-AC65D8F86EFC}" destId="{65EB06B5-902C-FA4A-9D41-635823BBF562}" srcOrd="2" destOrd="0" presId="urn:microsoft.com/office/officeart/2005/8/layout/orgChart1"/>
    <dgm:cxn modelId="{2C3DD52D-A241-CE44-8EF3-44D8E9CC2965}" type="presParOf" srcId="{62BC8EAB-CEEE-074E-824A-06EF980B2A73}" destId="{8877109A-D757-C34F-A25F-D53C091CAD60}" srcOrd="2" destOrd="0" presId="urn:microsoft.com/office/officeart/2005/8/layout/orgChart1"/>
    <dgm:cxn modelId="{71A4F9D0-B7F2-3440-ADCA-7387E26A3C9E}" type="presParOf" srcId="{5DD09C76-635B-7746-9001-C5D1E2F4FC46}" destId="{A519E379-D612-5D4D-BF5C-FB47E04E04CF}" srcOrd="2" destOrd="0" presId="urn:microsoft.com/office/officeart/2005/8/layout/orgChart1"/>
    <dgm:cxn modelId="{E16D1CC3-65CB-A84D-8E1D-B6D4B7801C2D}" type="presParOf" srcId="{5DD09C76-635B-7746-9001-C5D1E2F4FC46}" destId="{DC98041E-C91D-1345-94E9-D9A94EE8EF3C}" srcOrd="3" destOrd="0" presId="urn:microsoft.com/office/officeart/2005/8/layout/orgChart1"/>
    <dgm:cxn modelId="{C7114F57-A5A1-DA40-834E-EE446999DAB5}" type="presParOf" srcId="{DC98041E-C91D-1345-94E9-D9A94EE8EF3C}" destId="{074F1362-EFDA-964D-8045-97735B4AC47A}" srcOrd="0" destOrd="0" presId="urn:microsoft.com/office/officeart/2005/8/layout/orgChart1"/>
    <dgm:cxn modelId="{AE9B3282-6CFA-3A46-897E-2B16F3DD713D}" type="presParOf" srcId="{074F1362-EFDA-964D-8045-97735B4AC47A}" destId="{A3807CC6-F0FA-6C4C-AF3E-296BD5AAE0A4}" srcOrd="0" destOrd="0" presId="urn:microsoft.com/office/officeart/2005/8/layout/orgChart1"/>
    <dgm:cxn modelId="{6B8CB699-51E2-6645-AAE7-6AAFC9DC8204}" type="presParOf" srcId="{074F1362-EFDA-964D-8045-97735B4AC47A}" destId="{16BD10A1-5964-7948-8D78-9A270C49C81D}" srcOrd="1" destOrd="0" presId="urn:microsoft.com/office/officeart/2005/8/layout/orgChart1"/>
    <dgm:cxn modelId="{9FFDC8C4-537A-D841-B075-8C7CAF3DA255}" type="presParOf" srcId="{DC98041E-C91D-1345-94E9-D9A94EE8EF3C}" destId="{61ECC1DF-C151-B240-9FF7-2D17C9350392}" srcOrd="1" destOrd="0" presId="urn:microsoft.com/office/officeart/2005/8/layout/orgChart1"/>
    <dgm:cxn modelId="{3197AB4C-B966-BD44-A0E2-D9445C3AF01A}" type="presParOf" srcId="{61ECC1DF-C151-B240-9FF7-2D17C9350392}" destId="{7A2A184E-A843-6040-BFBD-3E1BFFECD2F3}" srcOrd="0" destOrd="0" presId="urn:microsoft.com/office/officeart/2005/8/layout/orgChart1"/>
    <dgm:cxn modelId="{4BB9DC2B-F5D8-E344-8234-E6421E70FC27}" type="presParOf" srcId="{61ECC1DF-C151-B240-9FF7-2D17C9350392}" destId="{121F8610-AABF-2249-92D4-63E54236E804}" srcOrd="1" destOrd="0" presId="urn:microsoft.com/office/officeart/2005/8/layout/orgChart1"/>
    <dgm:cxn modelId="{B314B94E-37B7-9B4B-9C88-E35673889EAC}" type="presParOf" srcId="{121F8610-AABF-2249-92D4-63E54236E804}" destId="{A6D9E11F-5500-2B48-A397-E5620420D367}" srcOrd="0" destOrd="0" presId="urn:microsoft.com/office/officeart/2005/8/layout/orgChart1"/>
    <dgm:cxn modelId="{A495A0C2-89BD-4F45-BC0D-2E729FBEE899}" type="presParOf" srcId="{A6D9E11F-5500-2B48-A397-E5620420D367}" destId="{49FAC642-434D-A945-85BF-BA8B6C0F30F3}" srcOrd="0" destOrd="0" presId="urn:microsoft.com/office/officeart/2005/8/layout/orgChart1"/>
    <dgm:cxn modelId="{6C7670E8-B13E-CC49-8B8D-A11E1FD1F426}" type="presParOf" srcId="{A6D9E11F-5500-2B48-A397-E5620420D367}" destId="{2944BB38-AFF5-B640-BDD3-B4698F5F76FC}" srcOrd="1" destOrd="0" presId="urn:microsoft.com/office/officeart/2005/8/layout/orgChart1"/>
    <dgm:cxn modelId="{1C5415D1-004C-D34D-B582-33260DFE6170}" type="presParOf" srcId="{121F8610-AABF-2249-92D4-63E54236E804}" destId="{3958E075-E925-5847-B790-F0D089E39540}" srcOrd="1" destOrd="0" presId="urn:microsoft.com/office/officeart/2005/8/layout/orgChart1"/>
    <dgm:cxn modelId="{98664CBE-EA0B-634E-801F-62C0E04AB6B3}" type="presParOf" srcId="{121F8610-AABF-2249-92D4-63E54236E804}" destId="{7C477BC3-9CCD-E649-A1D5-AD96CC191BC5}" srcOrd="2" destOrd="0" presId="urn:microsoft.com/office/officeart/2005/8/layout/orgChart1"/>
    <dgm:cxn modelId="{8C7DC53D-5C41-044F-BEA3-3F945B89A116}" type="presParOf" srcId="{61ECC1DF-C151-B240-9FF7-2D17C9350392}" destId="{D37FFC58-7228-734A-94D5-8412178B4388}" srcOrd="2" destOrd="0" presId="urn:microsoft.com/office/officeart/2005/8/layout/orgChart1"/>
    <dgm:cxn modelId="{812CCBEC-8AB6-AD47-866D-52B7DEB717D8}" type="presParOf" srcId="{61ECC1DF-C151-B240-9FF7-2D17C9350392}" destId="{08516E63-2E89-0F4D-9764-B3F8DC593371}" srcOrd="3" destOrd="0" presId="urn:microsoft.com/office/officeart/2005/8/layout/orgChart1"/>
    <dgm:cxn modelId="{701D3EBC-5FBF-C648-BBA3-1DF2F8030428}" type="presParOf" srcId="{08516E63-2E89-0F4D-9764-B3F8DC593371}" destId="{D66E9B14-4A8C-3B47-A069-26D99173B904}" srcOrd="0" destOrd="0" presId="urn:microsoft.com/office/officeart/2005/8/layout/orgChart1"/>
    <dgm:cxn modelId="{DBBBB2C6-CEBF-604A-ACD6-E89B999C5537}" type="presParOf" srcId="{D66E9B14-4A8C-3B47-A069-26D99173B904}" destId="{1E34CC47-6BD1-7940-A3E2-B8D292B341C4}" srcOrd="0" destOrd="0" presId="urn:microsoft.com/office/officeart/2005/8/layout/orgChart1"/>
    <dgm:cxn modelId="{94D73BA7-29ED-8D48-A8CC-190D03F9A5ED}" type="presParOf" srcId="{D66E9B14-4A8C-3B47-A069-26D99173B904}" destId="{CCF24073-87F2-4E48-9F02-BBDE1EA3150A}" srcOrd="1" destOrd="0" presId="urn:microsoft.com/office/officeart/2005/8/layout/orgChart1"/>
    <dgm:cxn modelId="{FB26E0ED-396C-E043-BA29-726491BA7DDB}" type="presParOf" srcId="{08516E63-2E89-0F4D-9764-B3F8DC593371}" destId="{5B81E548-86EF-9F42-ABE7-C0EC20128A1E}" srcOrd="1" destOrd="0" presId="urn:microsoft.com/office/officeart/2005/8/layout/orgChart1"/>
    <dgm:cxn modelId="{9E1FB517-24BF-0A41-B367-39F58095A10D}" type="presParOf" srcId="{08516E63-2E89-0F4D-9764-B3F8DC593371}" destId="{640B0D8E-4CD4-FC4D-9F75-070E1349663B}" srcOrd="2" destOrd="0" presId="urn:microsoft.com/office/officeart/2005/8/layout/orgChart1"/>
    <dgm:cxn modelId="{4EB83466-0D6C-3E4B-B173-B72E681625AD}" type="presParOf" srcId="{61ECC1DF-C151-B240-9FF7-2D17C9350392}" destId="{5E33E616-9EEC-7244-B557-A29A815FE790}" srcOrd="4" destOrd="0" presId="urn:microsoft.com/office/officeart/2005/8/layout/orgChart1"/>
    <dgm:cxn modelId="{CCC2D04A-D90F-E245-90BC-85AFAB270F3F}" type="presParOf" srcId="{61ECC1DF-C151-B240-9FF7-2D17C9350392}" destId="{0615641F-F569-6B4E-B516-A58F4C92E273}" srcOrd="5" destOrd="0" presId="urn:microsoft.com/office/officeart/2005/8/layout/orgChart1"/>
    <dgm:cxn modelId="{4E0C5138-360A-2043-A73E-AA9F003CB628}" type="presParOf" srcId="{0615641F-F569-6B4E-B516-A58F4C92E273}" destId="{003A664E-02C9-E24A-B0B5-E1C1F3986511}" srcOrd="0" destOrd="0" presId="urn:microsoft.com/office/officeart/2005/8/layout/orgChart1"/>
    <dgm:cxn modelId="{97F883D5-6805-0B46-9DBF-92B7646BC281}" type="presParOf" srcId="{003A664E-02C9-E24A-B0B5-E1C1F3986511}" destId="{9BF5B095-A8DA-AD4A-BA80-13C568000ED3}" srcOrd="0" destOrd="0" presId="urn:microsoft.com/office/officeart/2005/8/layout/orgChart1"/>
    <dgm:cxn modelId="{3D6607DB-FF35-4D44-A1CF-D6A56CCA984E}" type="presParOf" srcId="{003A664E-02C9-E24A-B0B5-E1C1F3986511}" destId="{049795D7-7B11-6D4D-BD25-6F2FA2E684A8}" srcOrd="1" destOrd="0" presId="urn:microsoft.com/office/officeart/2005/8/layout/orgChart1"/>
    <dgm:cxn modelId="{14C336E8-05A2-C944-85BD-3B693D92A981}" type="presParOf" srcId="{0615641F-F569-6B4E-B516-A58F4C92E273}" destId="{AF076115-5B51-464A-96E5-C234DDADEE70}" srcOrd="1" destOrd="0" presId="urn:microsoft.com/office/officeart/2005/8/layout/orgChart1"/>
    <dgm:cxn modelId="{89EDA33A-A7B1-FF45-B0DC-6EA699167BDD}" type="presParOf" srcId="{0615641F-F569-6B4E-B516-A58F4C92E273}" destId="{81A8D9E0-6840-DA46-A524-64C37D39DA20}" srcOrd="2" destOrd="0" presId="urn:microsoft.com/office/officeart/2005/8/layout/orgChart1"/>
    <dgm:cxn modelId="{BAA5C621-DB69-3F4D-9AC1-F9472B1731E8}" type="presParOf" srcId="{61ECC1DF-C151-B240-9FF7-2D17C9350392}" destId="{79BCD092-07E9-154D-B717-212D03CCA737}" srcOrd="6" destOrd="0" presId="urn:microsoft.com/office/officeart/2005/8/layout/orgChart1"/>
    <dgm:cxn modelId="{151E7C38-7A44-B54D-990D-F783EFB69318}" type="presParOf" srcId="{61ECC1DF-C151-B240-9FF7-2D17C9350392}" destId="{A927E512-D821-AA40-8C8C-440603BF3F3F}" srcOrd="7" destOrd="0" presId="urn:microsoft.com/office/officeart/2005/8/layout/orgChart1"/>
    <dgm:cxn modelId="{5507773D-9D4E-2D42-AD79-2C811F2D61E6}" type="presParOf" srcId="{A927E512-D821-AA40-8C8C-440603BF3F3F}" destId="{B86A6E34-F2AD-094F-9499-AE5D91586B85}" srcOrd="0" destOrd="0" presId="urn:microsoft.com/office/officeart/2005/8/layout/orgChart1"/>
    <dgm:cxn modelId="{E642A41A-F8C5-7241-9E76-075703734272}" type="presParOf" srcId="{B86A6E34-F2AD-094F-9499-AE5D91586B85}" destId="{890C1CF7-376D-C742-9457-929BB424D770}" srcOrd="0" destOrd="0" presId="urn:microsoft.com/office/officeart/2005/8/layout/orgChart1"/>
    <dgm:cxn modelId="{DEEC190D-951A-C345-99F7-95239428F15D}" type="presParOf" srcId="{B86A6E34-F2AD-094F-9499-AE5D91586B85}" destId="{B48660ED-1819-2448-A366-0697F9B7B960}" srcOrd="1" destOrd="0" presId="urn:microsoft.com/office/officeart/2005/8/layout/orgChart1"/>
    <dgm:cxn modelId="{98D83982-D12E-8842-B287-B60EA668FC39}" type="presParOf" srcId="{A927E512-D821-AA40-8C8C-440603BF3F3F}" destId="{9EAC5C9B-3FC1-5048-B3E8-A070B42453A9}" srcOrd="1" destOrd="0" presId="urn:microsoft.com/office/officeart/2005/8/layout/orgChart1"/>
    <dgm:cxn modelId="{D98F1B68-F6A6-D74C-85EA-27E03EB98D45}" type="presParOf" srcId="{A927E512-D821-AA40-8C8C-440603BF3F3F}" destId="{EA765327-9CA5-1D40-AB91-35DD984E25A2}" srcOrd="2" destOrd="0" presId="urn:microsoft.com/office/officeart/2005/8/layout/orgChart1"/>
    <dgm:cxn modelId="{A20E8AA3-DB62-2042-8D1E-1ECAAD1CC08D}" type="presParOf" srcId="{DC98041E-C91D-1345-94E9-D9A94EE8EF3C}" destId="{C8E39CB7-3DBB-7540-93AD-0DB9B79E1B50}" srcOrd="2" destOrd="0" presId="urn:microsoft.com/office/officeart/2005/8/layout/orgChart1"/>
    <dgm:cxn modelId="{C3980ED7-A29B-174D-86E8-736905F20F6E}" type="presParOf" srcId="{5DD09C76-635B-7746-9001-C5D1E2F4FC46}" destId="{12D379A8-08C7-D74A-B02B-5446E5413771}" srcOrd="4" destOrd="0" presId="urn:microsoft.com/office/officeart/2005/8/layout/orgChart1"/>
    <dgm:cxn modelId="{300A1F4D-18F1-D749-B25E-EB8D51F71781}" type="presParOf" srcId="{5DD09C76-635B-7746-9001-C5D1E2F4FC46}" destId="{7A9B6A9A-3A19-4842-BC49-D83221C9EB09}" srcOrd="5" destOrd="0" presId="urn:microsoft.com/office/officeart/2005/8/layout/orgChart1"/>
    <dgm:cxn modelId="{11A0FB46-641F-074B-A925-45961678FA7D}" type="presParOf" srcId="{7A9B6A9A-3A19-4842-BC49-D83221C9EB09}" destId="{496C552C-8369-1842-8DC1-DC39E113265A}" srcOrd="0" destOrd="0" presId="urn:microsoft.com/office/officeart/2005/8/layout/orgChart1"/>
    <dgm:cxn modelId="{F810E8BD-5F73-7348-B8B0-1DCF328308C0}" type="presParOf" srcId="{496C552C-8369-1842-8DC1-DC39E113265A}" destId="{DF0A06A3-1116-5D4B-A17C-8505D4E234DF}" srcOrd="0" destOrd="0" presId="urn:microsoft.com/office/officeart/2005/8/layout/orgChart1"/>
    <dgm:cxn modelId="{247E39B9-1BFE-704C-B156-F2EF439D2DCC}" type="presParOf" srcId="{496C552C-8369-1842-8DC1-DC39E113265A}" destId="{984A2F7D-7DE4-4A4D-9CCE-536F0E18EFD0}" srcOrd="1" destOrd="0" presId="urn:microsoft.com/office/officeart/2005/8/layout/orgChart1"/>
    <dgm:cxn modelId="{CE3BC5C4-5BBB-E844-B7D7-3D98E9AC692B}" type="presParOf" srcId="{7A9B6A9A-3A19-4842-BC49-D83221C9EB09}" destId="{6442DE86-452E-BD4B-9096-76F55CAC201F}" srcOrd="1" destOrd="0" presId="urn:microsoft.com/office/officeart/2005/8/layout/orgChart1"/>
    <dgm:cxn modelId="{17A07CD0-AA76-3342-BFA5-4FE59118FE2D}" type="presParOf" srcId="{6442DE86-452E-BD4B-9096-76F55CAC201F}" destId="{75A0E468-6497-B042-B1D4-3EFDE6752055}" srcOrd="0" destOrd="0" presId="urn:microsoft.com/office/officeart/2005/8/layout/orgChart1"/>
    <dgm:cxn modelId="{9925A2B1-30D0-B64D-9F8A-85E85C8510AB}" type="presParOf" srcId="{6442DE86-452E-BD4B-9096-76F55CAC201F}" destId="{EA22F74D-9558-914E-8C3D-7B6C33E6E26D}" srcOrd="1" destOrd="0" presId="urn:microsoft.com/office/officeart/2005/8/layout/orgChart1"/>
    <dgm:cxn modelId="{698F1711-2112-194A-A2F0-BB49FC725310}" type="presParOf" srcId="{EA22F74D-9558-914E-8C3D-7B6C33E6E26D}" destId="{8F8B812A-6764-E249-A4B7-0E68598B3769}" srcOrd="0" destOrd="0" presId="urn:microsoft.com/office/officeart/2005/8/layout/orgChart1"/>
    <dgm:cxn modelId="{F436D963-327F-9C4E-BE24-495E748ADF3B}" type="presParOf" srcId="{8F8B812A-6764-E249-A4B7-0E68598B3769}" destId="{3B7D9936-1280-9248-AA46-F7A57C16418C}" srcOrd="0" destOrd="0" presId="urn:microsoft.com/office/officeart/2005/8/layout/orgChart1"/>
    <dgm:cxn modelId="{2315D634-DDF3-FA45-A73F-6A31CDEB3C65}" type="presParOf" srcId="{8F8B812A-6764-E249-A4B7-0E68598B3769}" destId="{E471F931-B125-E940-BE78-7ACA1B0AF78B}" srcOrd="1" destOrd="0" presId="urn:microsoft.com/office/officeart/2005/8/layout/orgChart1"/>
    <dgm:cxn modelId="{E1812686-8D7B-1D42-93BE-B22D0D3E2E52}" type="presParOf" srcId="{EA22F74D-9558-914E-8C3D-7B6C33E6E26D}" destId="{1F1C2A56-C32E-CA4C-AF8E-F58FFDBA785C}" srcOrd="1" destOrd="0" presId="urn:microsoft.com/office/officeart/2005/8/layout/orgChart1"/>
    <dgm:cxn modelId="{C8ACC7A9-FF61-A842-BB4B-8513E2168005}" type="presParOf" srcId="{EA22F74D-9558-914E-8C3D-7B6C33E6E26D}" destId="{024C2BEE-4165-3A44-B34C-2D1661AAA571}" srcOrd="2" destOrd="0" presId="urn:microsoft.com/office/officeart/2005/8/layout/orgChart1"/>
    <dgm:cxn modelId="{3E56487A-F155-B649-8E23-FEA4B09E1468}" type="presParOf" srcId="{6442DE86-452E-BD4B-9096-76F55CAC201F}" destId="{10B420D1-BC89-984C-885F-BC7361E43A75}" srcOrd="2" destOrd="0" presId="urn:microsoft.com/office/officeart/2005/8/layout/orgChart1"/>
    <dgm:cxn modelId="{ED32B2BD-678C-2948-BDF5-B5A4A3A1C952}" type="presParOf" srcId="{6442DE86-452E-BD4B-9096-76F55CAC201F}" destId="{6C7B3A35-1E65-A446-A536-AE48BEFEF051}" srcOrd="3" destOrd="0" presId="urn:microsoft.com/office/officeart/2005/8/layout/orgChart1"/>
    <dgm:cxn modelId="{AC5CF8BC-A3D4-7E42-BB91-B8B607163E44}" type="presParOf" srcId="{6C7B3A35-1E65-A446-A536-AE48BEFEF051}" destId="{4BBE5C0C-D91B-FB4E-95DE-6CDD2BC90C96}" srcOrd="0" destOrd="0" presId="urn:microsoft.com/office/officeart/2005/8/layout/orgChart1"/>
    <dgm:cxn modelId="{663F035A-C7B8-414F-9AD6-48B8F91A42BD}" type="presParOf" srcId="{4BBE5C0C-D91B-FB4E-95DE-6CDD2BC90C96}" destId="{1D8EB601-494D-0E47-B4F9-86A5ABE3A4E0}" srcOrd="0" destOrd="0" presId="urn:microsoft.com/office/officeart/2005/8/layout/orgChart1"/>
    <dgm:cxn modelId="{CC504260-344B-4848-A4EA-C0A46D8877EA}" type="presParOf" srcId="{4BBE5C0C-D91B-FB4E-95DE-6CDD2BC90C96}" destId="{85C5120F-C775-844C-A1B4-A7F38BDA095C}" srcOrd="1" destOrd="0" presId="urn:microsoft.com/office/officeart/2005/8/layout/orgChart1"/>
    <dgm:cxn modelId="{E235B858-3B15-6145-B4F1-260CC38A2992}" type="presParOf" srcId="{6C7B3A35-1E65-A446-A536-AE48BEFEF051}" destId="{8DDAA601-E3B8-E043-82D4-E4878FC3F2EA}" srcOrd="1" destOrd="0" presId="urn:microsoft.com/office/officeart/2005/8/layout/orgChart1"/>
    <dgm:cxn modelId="{66A6474E-D73F-2B4A-948A-E68593B50A4D}" type="presParOf" srcId="{6C7B3A35-1E65-A446-A536-AE48BEFEF051}" destId="{BDDBA794-18CF-254E-98D4-2B6B4DD58046}" srcOrd="2" destOrd="0" presId="urn:microsoft.com/office/officeart/2005/8/layout/orgChart1"/>
    <dgm:cxn modelId="{D6B2EE29-D48C-6C42-916E-8766C4524873}" type="presParOf" srcId="{6442DE86-452E-BD4B-9096-76F55CAC201F}" destId="{4530F4EB-77CC-4B47-BE89-9BF59FF931F0}" srcOrd="4" destOrd="0" presId="urn:microsoft.com/office/officeart/2005/8/layout/orgChart1"/>
    <dgm:cxn modelId="{576E3BD7-6FE5-6E49-97B1-CE4A9071E0D1}" type="presParOf" srcId="{6442DE86-452E-BD4B-9096-76F55CAC201F}" destId="{84E9AA8A-AECD-3D45-89A0-4BDB13C3EB98}" srcOrd="5" destOrd="0" presId="urn:microsoft.com/office/officeart/2005/8/layout/orgChart1"/>
    <dgm:cxn modelId="{9A33208F-0C94-EE4B-927B-29202F29F44C}" type="presParOf" srcId="{84E9AA8A-AECD-3D45-89A0-4BDB13C3EB98}" destId="{14D68360-028A-D64B-BA55-6AE8CD7EDA8B}" srcOrd="0" destOrd="0" presId="urn:microsoft.com/office/officeart/2005/8/layout/orgChart1"/>
    <dgm:cxn modelId="{55011088-9AD6-7640-843E-47836C541617}" type="presParOf" srcId="{14D68360-028A-D64B-BA55-6AE8CD7EDA8B}" destId="{AFD5E6B5-711B-2E45-B835-810FD7663B37}" srcOrd="0" destOrd="0" presId="urn:microsoft.com/office/officeart/2005/8/layout/orgChart1"/>
    <dgm:cxn modelId="{087A7964-4ED1-404E-B950-11732DC0A859}" type="presParOf" srcId="{14D68360-028A-D64B-BA55-6AE8CD7EDA8B}" destId="{144AC06E-C62D-FD4F-BAF2-F030A113144B}" srcOrd="1" destOrd="0" presId="urn:microsoft.com/office/officeart/2005/8/layout/orgChart1"/>
    <dgm:cxn modelId="{F21DE101-D159-7B4B-8EC2-548CF233C8C0}" type="presParOf" srcId="{84E9AA8A-AECD-3D45-89A0-4BDB13C3EB98}" destId="{7C8550E1-0779-C24F-9443-5EA9C37EF84F}" srcOrd="1" destOrd="0" presId="urn:microsoft.com/office/officeart/2005/8/layout/orgChart1"/>
    <dgm:cxn modelId="{B19F0BE1-1FC8-FD47-B83C-A23DE663C36E}" type="presParOf" srcId="{84E9AA8A-AECD-3D45-89A0-4BDB13C3EB98}" destId="{8707EAE2-805C-C94D-AB21-5E2015C975B8}" srcOrd="2" destOrd="0" presId="urn:microsoft.com/office/officeart/2005/8/layout/orgChart1"/>
    <dgm:cxn modelId="{A21DF9DD-B74A-EA49-92B7-6DD1160DD29D}" type="presParOf" srcId="{6442DE86-452E-BD4B-9096-76F55CAC201F}" destId="{39D85FC2-7619-F144-A7C7-F6143A388559}" srcOrd="6" destOrd="0" presId="urn:microsoft.com/office/officeart/2005/8/layout/orgChart1"/>
    <dgm:cxn modelId="{82B87B91-2A20-6046-8CFF-BE7F863DF340}" type="presParOf" srcId="{6442DE86-452E-BD4B-9096-76F55CAC201F}" destId="{349A1BFA-7CC2-A84F-84E9-178DE758D7D4}" srcOrd="7" destOrd="0" presId="urn:microsoft.com/office/officeart/2005/8/layout/orgChart1"/>
    <dgm:cxn modelId="{919EB965-944C-9D4F-8F18-5278CA8D1A6B}" type="presParOf" srcId="{349A1BFA-7CC2-A84F-84E9-178DE758D7D4}" destId="{B5C62B66-EFAD-CF4C-92D8-5C7A5AF4E14A}" srcOrd="0" destOrd="0" presId="urn:microsoft.com/office/officeart/2005/8/layout/orgChart1"/>
    <dgm:cxn modelId="{929DAB35-F3E1-444A-A85D-9B0D4E413FAB}" type="presParOf" srcId="{B5C62B66-EFAD-CF4C-92D8-5C7A5AF4E14A}" destId="{9ED9EB52-13C3-B745-BF50-006B315C9C01}" srcOrd="0" destOrd="0" presId="urn:microsoft.com/office/officeart/2005/8/layout/orgChart1"/>
    <dgm:cxn modelId="{8A164886-EB4B-2E40-A2BD-437334D1F7C0}" type="presParOf" srcId="{B5C62B66-EFAD-CF4C-92D8-5C7A5AF4E14A}" destId="{D77542CA-BD32-A049-864F-AA586E6B83B0}" srcOrd="1" destOrd="0" presId="urn:microsoft.com/office/officeart/2005/8/layout/orgChart1"/>
    <dgm:cxn modelId="{5665469D-8AAD-6A46-91E5-6907F9F25650}" type="presParOf" srcId="{349A1BFA-7CC2-A84F-84E9-178DE758D7D4}" destId="{CE07FA9E-7356-D546-A67B-957C8B4A3993}" srcOrd="1" destOrd="0" presId="urn:microsoft.com/office/officeart/2005/8/layout/orgChart1"/>
    <dgm:cxn modelId="{1CAF1874-4B6E-7C47-BA28-B3F47E11DA6B}" type="presParOf" srcId="{349A1BFA-7CC2-A84F-84E9-178DE758D7D4}" destId="{6D6CC752-F80F-9F43-8AAC-805A9933577E}" srcOrd="2" destOrd="0" presId="urn:microsoft.com/office/officeart/2005/8/layout/orgChart1"/>
    <dgm:cxn modelId="{6E3F037C-DBDC-C34F-BA8C-1A56C17314BC}" type="presParOf" srcId="{7A9B6A9A-3A19-4842-BC49-D83221C9EB09}" destId="{585D666E-85B1-1B45-A7AD-C76A7F9C2A97}" srcOrd="2" destOrd="0" presId="urn:microsoft.com/office/officeart/2005/8/layout/orgChart1"/>
    <dgm:cxn modelId="{6A3FF6A4-1AC0-D541-9C3C-845BD353AD5A}" type="presParOf" srcId="{5DD09C76-635B-7746-9001-C5D1E2F4FC46}" destId="{AE81F096-E7FD-7C42-9C86-61EEDD9C48D8}" srcOrd="6" destOrd="0" presId="urn:microsoft.com/office/officeart/2005/8/layout/orgChart1"/>
    <dgm:cxn modelId="{52F03AA1-23CA-3B44-AD85-11096F5A585B}" type="presParOf" srcId="{5DD09C76-635B-7746-9001-C5D1E2F4FC46}" destId="{F72CA022-31DB-F34D-8268-3A9F883370A9}" srcOrd="7" destOrd="0" presId="urn:microsoft.com/office/officeart/2005/8/layout/orgChart1"/>
    <dgm:cxn modelId="{3A346BA1-CD60-3A47-A2C1-E63555644F11}" type="presParOf" srcId="{F72CA022-31DB-F34D-8268-3A9F883370A9}" destId="{6209CC99-015F-1646-8623-8BFDF4BEBAB4}" srcOrd="0" destOrd="0" presId="urn:microsoft.com/office/officeart/2005/8/layout/orgChart1"/>
    <dgm:cxn modelId="{4A167521-0522-B640-9FE2-2534258134B8}" type="presParOf" srcId="{6209CC99-015F-1646-8623-8BFDF4BEBAB4}" destId="{4C53AD11-9FE7-404E-AFDF-72A66CFA3186}" srcOrd="0" destOrd="0" presId="urn:microsoft.com/office/officeart/2005/8/layout/orgChart1"/>
    <dgm:cxn modelId="{149E3C30-4AE6-2849-A3BE-531711520DB6}" type="presParOf" srcId="{6209CC99-015F-1646-8623-8BFDF4BEBAB4}" destId="{50B060C4-3E0E-2242-A147-99F2EDE0DA17}" srcOrd="1" destOrd="0" presId="urn:microsoft.com/office/officeart/2005/8/layout/orgChart1"/>
    <dgm:cxn modelId="{09D04D49-F10C-DA48-9EAE-C2AC9875A344}" type="presParOf" srcId="{F72CA022-31DB-F34D-8268-3A9F883370A9}" destId="{2DF36760-A31D-C041-AE3E-561D75E49C29}" srcOrd="1" destOrd="0" presId="urn:microsoft.com/office/officeart/2005/8/layout/orgChart1"/>
    <dgm:cxn modelId="{92140B30-D930-0044-BA90-9D084AEC8441}" type="presParOf" srcId="{2DF36760-A31D-C041-AE3E-561D75E49C29}" destId="{2E849474-7102-AB42-91F8-A9AA5C04E837}" srcOrd="0" destOrd="0" presId="urn:microsoft.com/office/officeart/2005/8/layout/orgChart1"/>
    <dgm:cxn modelId="{50AE05A9-4730-B745-B089-ACCEE5CA7EFF}" type="presParOf" srcId="{2DF36760-A31D-C041-AE3E-561D75E49C29}" destId="{8B7DEB22-1702-4146-B30C-E605E8ED02F4}" srcOrd="1" destOrd="0" presId="urn:microsoft.com/office/officeart/2005/8/layout/orgChart1"/>
    <dgm:cxn modelId="{430C06EF-A8E3-F549-AC8E-9353233D0E0C}" type="presParOf" srcId="{8B7DEB22-1702-4146-B30C-E605E8ED02F4}" destId="{00DAF3C9-F486-7241-8F56-1046CED833DE}" srcOrd="0" destOrd="0" presId="urn:microsoft.com/office/officeart/2005/8/layout/orgChart1"/>
    <dgm:cxn modelId="{582B2CCC-3EF1-6448-AED0-DDCE112E46AE}" type="presParOf" srcId="{00DAF3C9-F486-7241-8F56-1046CED833DE}" destId="{C4AF1FB5-E0D2-BE46-BACC-916CE8E46F9A}" srcOrd="0" destOrd="0" presId="urn:microsoft.com/office/officeart/2005/8/layout/orgChart1"/>
    <dgm:cxn modelId="{9D29223A-7CC1-3048-97D2-0BB07E56387B}" type="presParOf" srcId="{00DAF3C9-F486-7241-8F56-1046CED833DE}" destId="{5FFFC038-080E-1A42-B5F4-FCB20DB6EED6}" srcOrd="1" destOrd="0" presId="urn:microsoft.com/office/officeart/2005/8/layout/orgChart1"/>
    <dgm:cxn modelId="{75A03F67-6EEC-3244-B288-3CACE166FF2C}" type="presParOf" srcId="{8B7DEB22-1702-4146-B30C-E605E8ED02F4}" destId="{3C237F3E-CE81-7E4C-A490-F36D4858C60E}" srcOrd="1" destOrd="0" presId="urn:microsoft.com/office/officeart/2005/8/layout/orgChart1"/>
    <dgm:cxn modelId="{6DB3A481-E45F-CE41-9211-9D9A006CEF57}" type="presParOf" srcId="{8B7DEB22-1702-4146-B30C-E605E8ED02F4}" destId="{4CA1CDC2-D5A0-BB4F-8CDD-BDF8B6F902F8}" srcOrd="2" destOrd="0" presId="urn:microsoft.com/office/officeart/2005/8/layout/orgChart1"/>
    <dgm:cxn modelId="{AA98352C-25A4-2D40-BC11-FCB7AEC2F55D}" type="presParOf" srcId="{2DF36760-A31D-C041-AE3E-561D75E49C29}" destId="{078BA48E-BCE6-9E40-AD0A-7F08EB34F2FE}" srcOrd="2" destOrd="0" presId="urn:microsoft.com/office/officeart/2005/8/layout/orgChart1"/>
    <dgm:cxn modelId="{7ECBA6A2-CBC0-2A47-98FF-46CDA4DCC402}" type="presParOf" srcId="{2DF36760-A31D-C041-AE3E-561D75E49C29}" destId="{E274167B-BA2D-8E40-B928-75F16C30419C}" srcOrd="3" destOrd="0" presId="urn:microsoft.com/office/officeart/2005/8/layout/orgChart1"/>
    <dgm:cxn modelId="{CBD42E95-940B-004C-A9C3-A6B5C10234A9}" type="presParOf" srcId="{E274167B-BA2D-8E40-B928-75F16C30419C}" destId="{E248120F-10C4-A544-A212-FE9D15BB5E17}" srcOrd="0" destOrd="0" presId="urn:microsoft.com/office/officeart/2005/8/layout/orgChart1"/>
    <dgm:cxn modelId="{C6CC501D-165A-E14D-8C7C-9C05A8BBB84D}" type="presParOf" srcId="{E248120F-10C4-A544-A212-FE9D15BB5E17}" destId="{DEADEB82-B068-9E47-8642-AC24AF92311E}" srcOrd="0" destOrd="0" presId="urn:microsoft.com/office/officeart/2005/8/layout/orgChart1"/>
    <dgm:cxn modelId="{57821F50-BDCC-AD4F-A452-5F3E559EE924}" type="presParOf" srcId="{E248120F-10C4-A544-A212-FE9D15BB5E17}" destId="{CBCC0E11-BD1A-FA49-AE3C-E4324A1D4E32}" srcOrd="1" destOrd="0" presId="urn:microsoft.com/office/officeart/2005/8/layout/orgChart1"/>
    <dgm:cxn modelId="{6199AA9F-2E64-7748-8410-396E13058668}" type="presParOf" srcId="{E274167B-BA2D-8E40-B928-75F16C30419C}" destId="{A40615CB-6479-9B4F-9647-2353B245ECC5}" srcOrd="1" destOrd="0" presId="urn:microsoft.com/office/officeart/2005/8/layout/orgChart1"/>
    <dgm:cxn modelId="{C2609B23-1E86-CF4A-9AF0-1DE7C79CFD38}" type="presParOf" srcId="{E274167B-BA2D-8E40-B928-75F16C30419C}" destId="{97B676B6-B8A8-2240-8EC6-6EBB60973910}" srcOrd="2" destOrd="0" presId="urn:microsoft.com/office/officeart/2005/8/layout/orgChart1"/>
    <dgm:cxn modelId="{802A556F-A59C-2C4F-8F1D-340AA4FCAD44}" type="presParOf" srcId="{F72CA022-31DB-F34D-8268-3A9F883370A9}" destId="{ECE60824-7E31-0B4F-8A20-9A13CD4D6AF2}" srcOrd="2" destOrd="0" presId="urn:microsoft.com/office/officeart/2005/8/layout/orgChart1"/>
    <dgm:cxn modelId="{857B2A7B-183E-0F4D-8F58-0E2A6FEEF016}" type="presParOf" srcId="{5DD09C76-635B-7746-9001-C5D1E2F4FC46}" destId="{B82ED1B0-1740-A049-BC63-9D03714796CF}" srcOrd="8" destOrd="0" presId="urn:microsoft.com/office/officeart/2005/8/layout/orgChart1"/>
    <dgm:cxn modelId="{7845D91A-02C1-B245-9EDB-DDAA8D351A23}" type="presParOf" srcId="{5DD09C76-635B-7746-9001-C5D1E2F4FC46}" destId="{21970049-C23C-F44E-BE57-197C086462F8}" srcOrd="9" destOrd="0" presId="urn:microsoft.com/office/officeart/2005/8/layout/orgChart1"/>
    <dgm:cxn modelId="{921829B5-BFB4-0B47-9971-529406542979}" type="presParOf" srcId="{21970049-C23C-F44E-BE57-197C086462F8}" destId="{3ECA6564-B45C-DF49-8A3B-17B85A84B03D}" srcOrd="0" destOrd="0" presId="urn:microsoft.com/office/officeart/2005/8/layout/orgChart1"/>
    <dgm:cxn modelId="{DB5F3DA6-2AD1-0449-9789-DACA9CF8B8BA}" type="presParOf" srcId="{3ECA6564-B45C-DF49-8A3B-17B85A84B03D}" destId="{E79DFCF7-C866-6844-84E3-9AA3F6122777}" srcOrd="0" destOrd="0" presId="urn:microsoft.com/office/officeart/2005/8/layout/orgChart1"/>
    <dgm:cxn modelId="{D3B58B0E-4702-D445-AF3E-26633E6BC7E2}" type="presParOf" srcId="{3ECA6564-B45C-DF49-8A3B-17B85A84B03D}" destId="{79B3B522-3B34-584D-859B-9ABE0DDF9477}" srcOrd="1" destOrd="0" presId="urn:microsoft.com/office/officeart/2005/8/layout/orgChart1"/>
    <dgm:cxn modelId="{E2B1921E-FA32-1C45-BD5B-EB500D63AB88}" type="presParOf" srcId="{21970049-C23C-F44E-BE57-197C086462F8}" destId="{DD78838A-100C-2043-9556-473953FEE96A}" srcOrd="1" destOrd="0" presId="urn:microsoft.com/office/officeart/2005/8/layout/orgChart1"/>
    <dgm:cxn modelId="{3C4FA837-8FF5-614D-9309-C3B751D5FD29}" type="presParOf" srcId="{DD78838A-100C-2043-9556-473953FEE96A}" destId="{FB498909-0410-514F-9DB2-71F1E0A7EFA0}" srcOrd="0" destOrd="0" presId="urn:microsoft.com/office/officeart/2005/8/layout/orgChart1"/>
    <dgm:cxn modelId="{1F2421D1-0364-8C47-B578-A3370EFDA3DE}" type="presParOf" srcId="{DD78838A-100C-2043-9556-473953FEE96A}" destId="{6C879BC7-3C47-264C-9687-023FC85B8048}" srcOrd="1" destOrd="0" presId="urn:microsoft.com/office/officeart/2005/8/layout/orgChart1"/>
    <dgm:cxn modelId="{4275EBD2-436E-6F4D-AAC6-FFE5C699BCD8}" type="presParOf" srcId="{6C879BC7-3C47-264C-9687-023FC85B8048}" destId="{D35D5289-93B7-2F47-82F8-35AEFBCBB471}" srcOrd="0" destOrd="0" presId="urn:microsoft.com/office/officeart/2005/8/layout/orgChart1"/>
    <dgm:cxn modelId="{A76F1461-3F60-F841-BF9C-A9E1DF056A10}" type="presParOf" srcId="{D35D5289-93B7-2F47-82F8-35AEFBCBB471}" destId="{51BBE34A-6C68-544B-AC15-8FC0E33A1F4F}" srcOrd="0" destOrd="0" presId="urn:microsoft.com/office/officeart/2005/8/layout/orgChart1"/>
    <dgm:cxn modelId="{78E37FB3-0C4A-3546-9671-AB2E49C5D97C}" type="presParOf" srcId="{D35D5289-93B7-2F47-82F8-35AEFBCBB471}" destId="{ED89FCF0-3786-9D40-82E4-2254A588C8E8}" srcOrd="1" destOrd="0" presId="urn:microsoft.com/office/officeart/2005/8/layout/orgChart1"/>
    <dgm:cxn modelId="{99625000-E7EB-AC42-82D8-E1725F2B3F43}" type="presParOf" srcId="{6C879BC7-3C47-264C-9687-023FC85B8048}" destId="{6B8A1517-D058-AF4A-AE95-254341499028}" srcOrd="1" destOrd="0" presId="urn:microsoft.com/office/officeart/2005/8/layout/orgChart1"/>
    <dgm:cxn modelId="{E5E5B9C8-74CD-E34F-848A-4108F7ED72CC}" type="presParOf" srcId="{6C879BC7-3C47-264C-9687-023FC85B8048}" destId="{CD65CACA-3FEC-3544-8DB9-1BB8FF56D473}" srcOrd="2" destOrd="0" presId="urn:microsoft.com/office/officeart/2005/8/layout/orgChart1"/>
    <dgm:cxn modelId="{BD18998E-E69F-2747-8A3D-C52CB25E0A6A}" type="presParOf" srcId="{DD78838A-100C-2043-9556-473953FEE96A}" destId="{DF16ED53-70AB-3A4B-9B39-3681F6B8E7C4}" srcOrd="2" destOrd="0" presId="urn:microsoft.com/office/officeart/2005/8/layout/orgChart1"/>
    <dgm:cxn modelId="{1A2F34DC-E4AB-6F47-A76C-AED5CBEF24F6}" type="presParOf" srcId="{DD78838A-100C-2043-9556-473953FEE96A}" destId="{C45915DE-7D96-A34D-881E-7020A4DC15B7}" srcOrd="3" destOrd="0" presId="urn:microsoft.com/office/officeart/2005/8/layout/orgChart1"/>
    <dgm:cxn modelId="{197D8649-0F4E-F74B-962C-721B47EAC3FD}" type="presParOf" srcId="{C45915DE-7D96-A34D-881E-7020A4DC15B7}" destId="{DCD3C195-E4D7-3949-AEC7-F755C4BABF32}" srcOrd="0" destOrd="0" presId="urn:microsoft.com/office/officeart/2005/8/layout/orgChart1"/>
    <dgm:cxn modelId="{24000326-DDDC-7042-9443-5E5104C83C73}" type="presParOf" srcId="{DCD3C195-E4D7-3949-AEC7-F755C4BABF32}" destId="{1084E02E-ED8E-6C41-89AB-C22FA9B9D494}" srcOrd="0" destOrd="0" presId="urn:microsoft.com/office/officeart/2005/8/layout/orgChart1"/>
    <dgm:cxn modelId="{E21398FC-BA28-9E4B-9AD4-1DE5C246DF6D}" type="presParOf" srcId="{DCD3C195-E4D7-3949-AEC7-F755C4BABF32}" destId="{62578BE2-1FAA-9B40-AADF-1112EBFCF67C}" srcOrd="1" destOrd="0" presId="urn:microsoft.com/office/officeart/2005/8/layout/orgChart1"/>
    <dgm:cxn modelId="{EE930B05-A505-3349-8A32-3612A8B21EC8}" type="presParOf" srcId="{C45915DE-7D96-A34D-881E-7020A4DC15B7}" destId="{E6E77B82-B27C-DF49-AD6D-E0D6258281A2}" srcOrd="1" destOrd="0" presId="urn:microsoft.com/office/officeart/2005/8/layout/orgChart1"/>
    <dgm:cxn modelId="{995219C0-C13E-004A-AEA1-BC9FCF40E7BD}" type="presParOf" srcId="{C45915DE-7D96-A34D-881E-7020A4DC15B7}" destId="{C23BB09C-A04E-944F-9E38-6122F825A682}" srcOrd="2" destOrd="0" presId="urn:microsoft.com/office/officeart/2005/8/layout/orgChart1"/>
    <dgm:cxn modelId="{668F5D8F-4323-0F4C-A259-6D7910F4B357}" type="presParOf" srcId="{DD78838A-100C-2043-9556-473953FEE96A}" destId="{6E584F8E-01C5-5542-981E-2DC7D9268B01}" srcOrd="4" destOrd="0" presId="urn:microsoft.com/office/officeart/2005/8/layout/orgChart1"/>
    <dgm:cxn modelId="{83CE2DB2-B9DE-B64D-9036-1FABBC5B51DF}" type="presParOf" srcId="{DD78838A-100C-2043-9556-473953FEE96A}" destId="{3D71D7D8-FF7D-0B4D-BB1B-BB4A13169A72}" srcOrd="5" destOrd="0" presId="urn:microsoft.com/office/officeart/2005/8/layout/orgChart1"/>
    <dgm:cxn modelId="{BBD1008A-271B-0742-96E6-21E036331BA9}" type="presParOf" srcId="{3D71D7D8-FF7D-0B4D-BB1B-BB4A13169A72}" destId="{1FBC305D-1597-D643-B061-6F19F9F9104B}" srcOrd="0" destOrd="0" presId="urn:microsoft.com/office/officeart/2005/8/layout/orgChart1"/>
    <dgm:cxn modelId="{14660141-1A52-A945-BBA2-A69F7E71303E}" type="presParOf" srcId="{1FBC305D-1597-D643-B061-6F19F9F9104B}" destId="{50062015-8C39-8047-8FA4-C39C059CBC1E}" srcOrd="0" destOrd="0" presId="urn:microsoft.com/office/officeart/2005/8/layout/orgChart1"/>
    <dgm:cxn modelId="{AAF1C40F-610F-654F-A75E-1EEA68375E9D}" type="presParOf" srcId="{1FBC305D-1597-D643-B061-6F19F9F9104B}" destId="{77A3FBBF-1DDA-1B4C-8FB8-B337967F5B5E}" srcOrd="1" destOrd="0" presId="urn:microsoft.com/office/officeart/2005/8/layout/orgChart1"/>
    <dgm:cxn modelId="{0C05B74D-800D-AD4B-B2D1-93F916181567}" type="presParOf" srcId="{3D71D7D8-FF7D-0B4D-BB1B-BB4A13169A72}" destId="{F9C21BE6-D24E-9846-A781-12087A9560BA}" srcOrd="1" destOrd="0" presId="urn:microsoft.com/office/officeart/2005/8/layout/orgChart1"/>
    <dgm:cxn modelId="{57DE3182-8621-DB43-923D-4375095AD9FF}" type="presParOf" srcId="{3D71D7D8-FF7D-0B4D-BB1B-BB4A13169A72}" destId="{7E34D40C-6E15-DA49-9D4A-988D7F6622F5}" srcOrd="2" destOrd="0" presId="urn:microsoft.com/office/officeart/2005/8/layout/orgChart1"/>
    <dgm:cxn modelId="{E3091715-A79C-D743-A97F-76C7289A5904}" type="presParOf" srcId="{21970049-C23C-F44E-BE57-197C086462F8}" destId="{937C1BB6-6258-0C4D-9358-4A2CCCA00855}" srcOrd="2" destOrd="0" presId="urn:microsoft.com/office/officeart/2005/8/layout/orgChart1"/>
    <dgm:cxn modelId="{2051EB0B-2D71-DB4B-9C44-33093B32558E}" type="presParOf" srcId="{5DD09C76-635B-7746-9001-C5D1E2F4FC46}" destId="{E19BED97-B812-684D-A59F-EE2F2FEC1503}" srcOrd="10" destOrd="0" presId="urn:microsoft.com/office/officeart/2005/8/layout/orgChart1"/>
    <dgm:cxn modelId="{A8456C72-9408-144D-AB63-B274D912A926}" type="presParOf" srcId="{5DD09C76-635B-7746-9001-C5D1E2F4FC46}" destId="{AA61453C-6C48-1B47-A792-72668BB760C6}" srcOrd="11" destOrd="0" presId="urn:microsoft.com/office/officeart/2005/8/layout/orgChart1"/>
    <dgm:cxn modelId="{E8B9FF18-BB9F-374E-AB18-30D92A780E59}" type="presParOf" srcId="{AA61453C-6C48-1B47-A792-72668BB760C6}" destId="{329FFF16-88D9-1449-8498-E9A3EEB93DCB}" srcOrd="0" destOrd="0" presId="urn:microsoft.com/office/officeart/2005/8/layout/orgChart1"/>
    <dgm:cxn modelId="{E2ADB7AF-8FDA-DE4F-A53B-9F7CAFC94671}" type="presParOf" srcId="{329FFF16-88D9-1449-8498-E9A3EEB93DCB}" destId="{608D04A8-A74A-2F4C-9448-F4453E392849}" srcOrd="0" destOrd="0" presId="urn:microsoft.com/office/officeart/2005/8/layout/orgChart1"/>
    <dgm:cxn modelId="{CC37D985-13B3-BB41-BA9A-B2E2FBD58F53}" type="presParOf" srcId="{329FFF16-88D9-1449-8498-E9A3EEB93DCB}" destId="{BC4073DB-C7A2-CB45-A7DF-6818F559CF94}" srcOrd="1" destOrd="0" presId="urn:microsoft.com/office/officeart/2005/8/layout/orgChart1"/>
    <dgm:cxn modelId="{F01BFBB4-A090-5C47-83C2-E06B01ED99E6}" type="presParOf" srcId="{AA61453C-6C48-1B47-A792-72668BB760C6}" destId="{AF4D1DB2-01D7-3846-B66C-59E1C6C619FD}" srcOrd="1" destOrd="0" presId="urn:microsoft.com/office/officeart/2005/8/layout/orgChart1"/>
    <dgm:cxn modelId="{94A90CC5-8459-1F44-9645-0A61D1F873E7}" type="presParOf" srcId="{AF4D1DB2-01D7-3846-B66C-59E1C6C619FD}" destId="{7222F074-A48E-1849-AF18-C7283ECAA341}" srcOrd="0" destOrd="0" presId="urn:microsoft.com/office/officeart/2005/8/layout/orgChart1"/>
    <dgm:cxn modelId="{8F03BE5E-B3CF-954B-970D-C3D06D3DAE51}" type="presParOf" srcId="{AF4D1DB2-01D7-3846-B66C-59E1C6C619FD}" destId="{429AB863-C191-B849-82B6-551CE09537AC}" srcOrd="1" destOrd="0" presId="urn:microsoft.com/office/officeart/2005/8/layout/orgChart1"/>
    <dgm:cxn modelId="{05D0D9BD-8D30-1F49-AF1E-5D8FF184002E}" type="presParOf" srcId="{429AB863-C191-B849-82B6-551CE09537AC}" destId="{5ECBEA80-A441-7949-920E-8B946ECCB1CB}" srcOrd="0" destOrd="0" presId="urn:microsoft.com/office/officeart/2005/8/layout/orgChart1"/>
    <dgm:cxn modelId="{92B28882-6D34-C542-B3DB-264A7F78B01C}" type="presParOf" srcId="{5ECBEA80-A441-7949-920E-8B946ECCB1CB}" destId="{EC7E8D5C-3C48-1048-998B-01FF18E119E1}" srcOrd="0" destOrd="0" presId="urn:microsoft.com/office/officeart/2005/8/layout/orgChart1"/>
    <dgm:cxn modelId="{11EBD3C8-3870-8C42-A7D3-971541F56133}" type="presParOf" srcId="{5ECBEA80-A441-7949-920E-8B946ECCB1CB}" destId="{DE921D9D-C20C-DC47-AC9D-498F325AD0BD}" srcOrd="1" destOrd="0" presId="urn:microsoft.com/office/officeart/2005/8/layout/orgChart1"/>
    <dgm:cxn modelId="{E597DBA7-9287-8E49-947F-D0D25460152E}" type="presParOf" srcId="{429AB863-C191-B849-82B6-551CE09537AC}" destId="{E1287C0A-6CF5-3247-ACCC-5442D7066DE2}" srcOrd="1" destOrd="0" presId="urn:microsoft.com/office/officeart/2005/8/layout/orgChart1"/>
    <dgm:cxn modelId="{1F6461DE-B7C9-294C-A555-AECEFFAF59D7}" type="presParOf" srcId="{429AB863-C191-B849-82B6-551CE09537AC}" destId="{9D23854C-84F1-C845-9E63-7DC995121E9D}" srcOrd="2" destOrd="0" presId="urn:microsoft.com/office/officeart/2005/8/layout/orgChart1"/>
    <dgm:cxn modelId="{815534B2-182D-5544-874B-50E4EB27FF68}" type="presParOf" srcId="{AA61453C-6C48-1B47-A792-72668BB760C6}" destId="{C381841E-B92D-A44A-9544-02C35A5F1CAF}" srcOrd="2" destOrd="0" presId="urn:microsoft.com/office/officeart/2005/8/layout/orgChart1"/>
    <dgm:cxn modelId="{F8753993-9721-254A-B986-C1FA82377C2C}" type="presParOf" srcId="{1A0AABAD-B1AA-AF44-A187-2A140BAFE7A1}" destId="{F4E3F8EB-12E8-C64D-BFB1-8A39C06CA7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AD30A-F293-ED48-82D7-FB5A988613C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D9D7F1-7DA4-3C41-A340-205F4F80C6E2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铸造实习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7A9E8D-53EC-6E48-9B6F-F9DCF372614A}" type="parTrans" cxnId="{AAE20DB9-92E2-2645-AF26-8FAD5DBBA72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105F0B4-2FB6-2F40-B2DE-5DF404AFE6D0}" type="sibTrans" cxnId="{AAE20DB9-92E2-2645-AF26-8FAD5DBBA72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919DE14-C1F7-654B-A077-6DC5993B27C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确认学生到齐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655A3CF-B0A4-F74F-848F-DDA63015FDCE}" type="parTrans" cxnId="{749F460F-F2A4-724F-AD8D-973CA47FC38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92D5FB5-BBA1-2E47-9D08-CDFE8AA915DE}" type="sibTrans" cxnId="{749F460F-F2A4-724F-AD8D-973CA47FC382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12D647A-3FB5-9349-AF64-50E97360F04C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完成分模学习与实践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A96B7D3-264D-1E43-9A26-62B9F38ECC59}" type="parTrans" cxnId="{1B54D9B7-FDEE-2148-A609-4DBCE8DA8E97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964AA599-D53B-9548-8C6A-CD0C8CFB4248}" type="sibTrans" cxnId="{1B54D9B7-FDEE-2148-A609-4DBCE8DA8E97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CFC29842-288C-444E-91FB-D115ED31A57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完成消失模学习与实践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7A9D982-0D5A-5647-B0B8-14D3E9362594}" type="parTrans" cxnId="{5C798E7B-0879-3A41-815F-28E95675167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2D87BDCE-813D-1143-B2C1-3DD505C0C16E}" type="sibTrans" cxnId="{5C798E7B-0879-3A41-815F-28E95675167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A1354E7-A62C-B640-9E6E-765F38197430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完成小组交流总结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351C062-5F7E-9C4C-9745-90113F42F80A}" type="parTrans" cxnId="{2C4EC9F7-1837-7A44-B227-23E79042EE5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9E8EBF0-F066-2D48-B983-1555F0AC1D12}" type="sibTrans" cxnId="{2C4EC9F7-1837-7A44-B227-23E79042EE5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9E9F22A-5AC2-9047-95D1-C2398A06183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完成现场清理还原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8417489-7ABD-9546-AE73-AF4B9078DCF7}" type="parTrans" cxnId="{FC2B8631-F4A6-D941-A73F-F79449C5D05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DB4FB0B5-77C9-CC43-A43E-08D80FDD229B}" type="sibTrans" cxnId="{FC2B8631-F4A6-D941-A73F-F79449C5D05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34065E3-D67F-4A41-BB89-794173E4A4A7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课程解散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1208097-46BB-5345-AEF0-756A9D68CFB9}" type="parTrans" cxnId="{19F3F192-2F2F-114E-B458-7F2EE8B4252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6E78CBC-751C-D045-B930-F164D487DA9F}" type="sibTrans" cxnId="{19F3F192-2F2F-114E-B458-7F2EE8B4252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9C4703F-1F72-E746-9193-31B359FDE13E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签到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CB8133C-0C05-4F45-BF3D-7A8505E4A30D}" type="parTrans" cxnId="{36FB4A47-0750-F246-A311-24D3FC8D99B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B30564C9-BF4C-4249-915A-8525FC80D719}" type="sibTrans" cxnId="{36FB4A47-0750-F246-A311-24D3FC8D99B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F14A84F-ED4F-074D-9969-510BB3DA9A2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分模造型布置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919F9EC-83B9-574B-BBB9-59430A71910E}" type="parTrans" cxnId="{37725076-C568-8E48-8F6E-E1085E205F6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298BB74-4429-8A48-B161-65BD4ECD2704}" type="sibTrans" cxnId="{37725076-C568-8E48-8F6E-E1085E205F6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6832B46-E5A7-824D-8BC9-93BFC534F30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分模造型学生操作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BC48D93-036A-1B4E-9C2E-5C4314E8CB6D}" type="parTrans" cxnId="{5B22F839-1737-F949-A2DD-106865DE0B6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8544746-2D14-EF46-951E-2AB9ED822F62}" type="sibTrans" cxnId="{5B22F839-1737-F949-A2DD-106865DE0B6E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A802665-E8C3-724C-A65F-6D121BF9DC26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分模造型示范讲解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F7BB0BE-4229-2A4F-A7C1-A110F7D6BC82}" type="parTrans" cxnId="{5817175E-7E19-1D46-B39B-748029BF8B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343089C-D318-E94F-A03D-5811E7F2D083}" type="sibTrans" cxnId="{5817175E-7E19-1D46-B39B-748029BF8B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2FA4779D-A969-D04E-BBA9-2853A68BF541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分模制芯并清理现场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78FA188-383E-3B46-B4B0-D2908678EC5B}" type="parTrans" cxnId="{984AA50E-E742-C34F-8D56-25A6916F1CD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7CEEEE2-CB3E-2443-BDF9-04D561A9F7C4}" type="sibTrans" cxnId="{984AA50E-E742-C34F-8D56-25A6916F1CD8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878D3071-F9E1-6346-BFAC-99CCAE38C6DF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消失模造型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91AD512-B289-644A-B024-4063FBD39141}" type="parTrans" cxnId="{D20C1A46-1EC0-FB49-A301-DBF62A1A42A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73B2EF5-4BDB-B54D-BF83-B89E3F3C77AB}" type="sibTrans" cxnId="{D20C1A46-1EC0-FB49-A301-DBF62A1A42AB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B416098-E7B7-F44C-8046-1A7B6F81E74C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浇注及熔化现场课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95B52AE-6D34-7B45-A1FB-FB1A83319698}" type="parTrans" cxnId="{71414D93-790B-1541-A9BD-3B17FCC059C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C89334A-F1BF-6746-AE34-106F72D92F39}" type="sibTrans" cxnId="{71414D93-790B-1541-A9BD-3B17FCC059C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438EEC5B-97A6-F94C-8E92-BC9BFD8998E4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生产件操作讲解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125E1A4-60B2-214C-8BF3-06C07332B225}" type="parTrans" cxnId="{99429F4C-FF84-1E4E-A648-B974E18668F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8F62DD07-71C3-2141-86B9-A6BDFFA7052A}" type="sibTrans" cxnId="{99429F4C-FF84-1E4E-A648-B974E18668F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E35E0EFE-5147-8144-BC54-DCF719026B99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学生造型测试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38383CB-A0D9-2241-8AFC-C9E9B9203EBD}" type="parTrans" cxnId="{F7FF3097-D29F-044B-B44C-AD8F8BD27A63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51522FC4-E9E1-7545-8479-8210B016C92B}" type="sibTrans" cxnId="{F7FF3097-D29F-044B-B44C-AD8F8BD27A63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FA236CB-AFA1-3747-A0B3-94C4CAC9B923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小组交流报告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F5EFAE6-988A-FC4D-B8BD-5CE031F556D1}" type="parTrans" cxnId="{CB712E58-3CEC-2643-A0F3-EBDCAEBED4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112EACAF-780F-7E46-9EF3-9C9D3FD7859B}" type="sibTrans" cxnId="{CB712E58-3CEC-2643-A0F3-EBDCAEBED4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7069B8D-E428-1E4E-B97C-C34097D88A7D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点评分析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01702AE-304E-9F40-A5CB-0612F719946B}" type="parTrans" cxnId="{86E199F1-BD4B-E049-B563-52A15EE0E5B6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4EF1963-3875-DE4B-9922-39A8446434AB}" type="sibTrans" cxnId="{86E199F1-BD4B-E049-B563-52A15EE0E5B6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34B12288-82F6-6844-AEAA-95BAF5F4901A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落砂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7185673-0EE1-5F4D-85F7-364FE292C164}" type="parTrans" cxnId="{71145E4D-7AEB-2C47-B05F-7AD5F28DD8D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F1F30EE7-E5A3-7044-B3C7-C40EB7BE2C17}" type="sibTrans" cxnId="{71145E4D-7AEB-2C47-B05F-7AD5F28DD8D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EFA89CB8-4B36-8441-A520-743A07111498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清理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F3B304E-7484-2C4C-A2FE-D5DFCD91EB6E}" type="parTrans" cxnId="{5A4ADB90-8B77-AF45-A339-D63286A64D7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CF2651FB-64EF-8743-953C-3345B69D8EF9}" type="sibTrans" cxnId="{5A4ADB90-8B77-AF45-A339-D63286A64D7F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7D5C6365-CF60-7449-95E5-1C70F78E2439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筛沙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BDD19ED1-F3DA-0848-A3FC-047E3026D4AE}" type="parTrans" cxnId="{215ED3A5-BB4D-594B-BFDE-6CFD6098E1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B2F259B5-57D1-814E-AA2C-2285F959A4E3}" type="sibTrans" cxnId="{215ED3A5-BB4D-594B-BFDE-6CFD6098E120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693EC806-6A08-1E47-A200-5FE9C1E107F3}">
      <dgm:prSet phldrT="[文本]" custT="1"/>
      <dgm:spPr/>
      <dgm:t>
        <a:bodyPr/>
        <a:lstStyle/>
        <a:p>
          <a:r>
            <a:rPr lang="zh-CN" altLang="en-US" sz="1200" dirty="0" smtClean="0">
              <a:latin typeface="Microsoft YaHei" charset="0"/>
              <a:ea typeface="Microsoft YaHei" charset="0"/>
              <a:cs typeface="Microsoft YaHei" charset="0"/>
            </a:rPr>
            <a:t>铸工实习总结</a:t>
          </a:r>
          <a:endParaRPr lang="zh-CN" altLang="en-US" sz="12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D3C7126-951F-B641-9420-CAA08D68C3D0}" type="parTrans" cxnId="{A9B3F263-85CF-C948-8673-BB44DA6797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0FDCFB87-6946-F844-A8E0-C0569A3359E8}" type="sibTrans" cxnId="{A9B3F263-85CF-C948-8673-BB44DA67970D}">
      <dgm:prSet/>
      <dgm:spPr/>
      <dgm:t>
        <a:bodyPr/>
        <a:lstStyle/>
        <a:p>
          <a:endParaRPr lang="zh-CN" altLang="en-US" sz="1200">
            <a:latin typeface="Microsoft YaHei" charset="0"/>
            <a:ea typeface="Microsoft YaHei" charset="0"/>
            <a:cs typeface="Microsoft YaHei" charset="0"/>
          </a:endParaRPr>
        </a:p>
      </dgm:t>
    </dgm:pt>
    <dgm:pt modelId="{A081482C-E2DF-954C-B254-1696BB03C46F}" type="pres">
      <dgm:prSet presAssocID="{914AD30A-F293-ED48-82D7-FB5A988613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A0AABAD-B1AA-AF44-A187-2A140BAFE7A1}" type="pres">
      <dgm:prSet presAssocID="{85D9D7F1-7DA4-3C41-A340-205F4F80C6E2}" presName="hierRoot1" presStyleCnt="0">
        <dgm:presLayoutVars>
          <dgm:hierBranch val="init"/>
        </dgm:presLayoutVars>
      </dgm:prSet>
      <dgm:spPr/>
    </dgm:pt>
    <dgm:pt modelId="{67D325F1-D35F-494C-A8CB-82A143AEECB9}" type="pres">
      <dgm:prSet presAssocID="{85D9D7F1-7DA4-3C41-A340-205F4F80C6E2}" presName="rootComposite1" presStyleCnt="0"/>
      <dgm:spPr/>
    </dgm:pt>
    <dgm:pt modelId="{6F9A3FE7-CFAC-8C49-9464-AA065CB64D9C}" type="pres">
      <dgm:prSet presAssocID="{85D9D7F1-7DA4-3C41-A340-205F4F80C6E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52BE76-890C-AE44-B288-86ECB799DE5E}" type="pres">
      <dgm:prSet presAssocID="{85D9D7F1-7DA4-3C41-A340-205F4F80C6E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DD09C76-635B-7746-9001-C5D1E2F4FC46}" type="pres">
      <dgm:prSet presAssocID="{85D9D7F1-7DA4-3C41-A340-205F4F80C6E2}" presName="hierChild2" presStyleCnt="0"/>
      <dgm:spPr/>
    </dgm:pt>
    <dgm:pt modelId="{C951C3BF-6ABA-7948-8AD6-779509ADCD8B}" type="pres">
      <dgm:prSet presAssocID="{4655A3CF-B0A4-F74F-848F-DDA63015FDCE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62BC8EAB-CEEE-074E-824A-06EF980B2A73}" type="pres">
      <dgm:prSet presAssocID="{0919DE14-C1F7-654B-A077-6DC5993B27C1}" presName="hierRoot2" presStyleCnt="0">
        <dgm:presLayoutVars>
          <dgm:hierBranch val="init"/>
        </dgm:presLayoutVars>
      </dgm:prSet>
      <dgm:spPr/>
    </dgm:pt>
    <dgm:pt modelId="{58221F49-B630-EF42-B48D-638A9882AB48}" type="pres">
      <dgm:prSet presAssocID="{0919DE14-C1F7-654B-A077-6DC5993B27C1}" presName="rootComposite" presStyleCnt="0"/>
      <dgm:spPr/>
    </dgm:pt>
    <dgm:pt modelId="{D98644AB-E323-E84C-A44C-FD9586C56E8E}" type="pres">
      <dgm:prSet presAssocID="{0919DE14-C1F7-654B-A077-6DC5993B27C1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787C2-E392-8B49-A41A-E9A1DA44C03A}" type="pres">
      <dgm:prSet presAssocID="{0919DE14-C1F7-654B-A077-6DC5993B27C1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44CC1509-8BCE-4B4F-A444-17AF6BC7CA7A}" type="pres">
      <dgm:prSet presAssocID="{0919DE14-C1F7-654B-A077-6DC5993B27C1}" presName="hierChild4" presStyleCnt="0"/>
      <dgm:spPr/>
    </dgm:pt>
    <dgm:pt modelId="{33F4449A-C476-6E4E-929B-2B48AEE0672D}" type="pres">
      <dgm:prSet presAssocID="{ECB8133C-0C05-4F45-BF3D-7A8505E4A30D}" presName="Name37" presStyleLbl="parChTrans1D3" presStyleIdx="0" presStyleCnt="15"/>
      <dgm:spPr/>
      <dgm:t>
        <a:bodyPr/>
        <a:lstStyle/>
        <a:p>
          <a:endParaRPr lang="zh-CN" altLang="en-US"/>
        </a:p>
      </dgm:t>
    </dgm:pt>
    <dgm:pt modelId="{7EFACDE1-299A-B545-998F-AC65D8F86EFC}" type="pres">
      <dgm:prSet presAssocID="{69C4703F-1F72-E746-9193-31B359FDE13E}" presName="hierRoot2" presStyleCnt="0">
        <dgm:presLayoutVars>
          <dgm:hierBranch val="init"/>
        </dgm:presLayoutVars>
      </dgm:prSet>
      <dgm:spPr/>
    </dgm:pt>
    <dgm:pt modelId="{DE5BBE98-1366-1F44-B7C6-527B8F5EE7E2}" type="pres">
      <dgm:prSet presAssocID="{69C4703F-1F72-E746-9193-31B359FDE13E}" presName="rootComposite" presStyleCnt="0"/>
      <dgm:spPr/>
    </dgm:pt>
    <dgm:pt modelId="{543E1F71-7F57-0242-9697-C201F0DF41B0}" type="pres">
      <dgm:prSet presAssocID="{69C4703F-1F72-E746-9193-31B359FDE13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6863A9-4556-8145-869D-4F8EEFDAAA8D}" type="pres">
      <dgm:prSet presAssocID="{69C4703F-1F72-E746-9193-31B359FDE13E}" presName="rootConnector" presStyleLbl="node3" presStyleIdx="0" presStyleCnt="15"/>
      <dgm:spPr/>
      <dgm:t>
        <a:bodyPr/>
        <a:lstStyle/>
        <a:p>
          <a:endParaRPr lang="zh-CN" altLang="en-US"/>
        </a:p>
      </dgm:t>
    </dgm:pt>
    <dgm:pt modelId="{D93C76F6-4781-6941-B5D1-B2BADCAFE7AF}" type="pres">
      <dgm:prSet presAssocID="{69C4703F-1F72-E746-9193-31B359FDE13E}" presName="hierChild4" presStyleCnt="0"/>
      <dgm:spPr/>
    </dgm:pt>
    <dgm:pt modelId="{65EB06B5-902C-FA4A-9D41-635823BBF562}" type="pres">
      <dgm:prSet presAssocID="{69C4703F-1F72-E746-9193-31B359FDE13E}" presName="hierChild5" presStyleCnt="0"/>
      <dgm:spPr/>
    </dgm:pt>
    <dgm:pt modelId="{8877109A-D757-C34F-A25F-D53C091CAD60}" type="pres">
      <dgm:prSet presAssocID="{0919DE14-C1F7-654B-A077-6DC5993B27C1}" presName="hierChild5" presStyleCnt="0"/>
      <dgm:spPr/>
    </dgm:pt>
    <dgm:pt modelId="{A519E379-D612-5D4D-BF5C-FB47E04E04CF}" type="pres">
      <dgm:prSet presAssocID="{7A96B7D3-264D-1E43-9A26-62B9F38ECC59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DC98041E-C91D-1345-94E9-D9A94EE8EF3C}" type="pres">
      <dgm:prSet presAssocID="{A12D647A-3FB5-9349-AF64-50E97360F04C}" presName="hierRoot2" presStyleCnt="0">
        <dgm:presLayoutVars>
          <dgm:hierBranch val="init"/>
        </dgm:presLayoutVars>
      </dgm:prSet>
      <dgm:spPr/>
    </dgm:pt>
    <dgm:pt modelId="{074F1362-EFDA-964D-8045-97735B4AC47A}" type="pres">
      <dgm:prSet presAssocID="{A12D647A-3FB5-9349-AF64-50E97360F04C}" presName="rootComposite" presStyleCnt="0"/>
      <dgm:spPr/>
    </dgm:pt>
    <dgm:pt modelId="{A3807CC6-F0FA-6C4C-AF3E-296BD5AAE0A4}" type="pres">
      <dgm:prSet presAssocID="{A12D647A-3FB5-9349-AF64-50E97360F04C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BD10A1-5964-7948-8D78-9A270C49C81D}" type="pres">
      <dgm:prSet presAssocID="{A12D647A-3FB5-9349-AF64-50E97360F04C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61ECC1DF-C151-B240-9FF7-2D17C9350392}" type="pres">
      <dgm:prSet presAssocID="{A12D647A-3FB5-9349-AF64-50E97360F04C}" presName="hierChild4" presStyleCnt="0"/>
      <dgm:spPr/>
    </dgm:pt>
    <dgm:pt modelId="{7A2A184E-A843-6040-BFBD-3E1BFFECD2F3}" type="pres">
      <dgm:prSet presAssocID="{9919F9EC-83B9-574B-BBB9-59430A71910E}" presName="Name37" presStyleLbl="parChTrans1D3" presStyleIdx="1" presStyleCnt="15"/>
      <dgm:spPr/>
      <dgm:t>
        <a:bodyPr/>
        <a:lstStyle/>
        <a:p>
          <a:endParaRPr lang="zh-CN" altLang="en-US"/>
        </a:p>
      </dgm:t>
    </dgm:pt>
    <dgm:pt modelId="{121F8610-AABF-2249-92D4-63E54236E804}" type="pres">
      <dgm:prSet presAssocID="{1F14A84F-ED4F-074D-9969-510BB3DA9A21}" presName="hierRoot2" presStyleCnt="0">
        <dgm:presLayoutVars>
          <dgm:hierBranch val="init"/>
        </dgm:presLayoutVars>
      </dgm:prSet>
      <dgm:spPr/>
    </dgm:pt>
    <dgm:pt modelId="{A6D9E11F-5500-2B48-A397-E5620420D367}" type="pres">
      <dgm:prSet presAssocID="{1F14A84F-ED4F-074D-9969-510BB3DA9A21}" presName="rootComposite" presStyleCnt="0"/>
      <dgm:spPr/>
    </dgm:pt>
    <dgm:pt modelId="{49FAC642-434D-A945-85BF-BA8B6C0F30F3}" type="pres">
      <dgm:prSet presAssocID="{1F14A84F-ED4F-074D-9969-510BB3DA9A21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4BB38-AFF5-B640-BDD3-B4698F5F76FC}" type="pres">
      <dgm:prSet presAssocID="{1F14A84F-ED4F-074D-9969-510BB3DA9A21}" presName="rootConnector" presStyleLbl="node3" presStyleIdx="1" presStyleCnt="15"/>
      <dgm:spPr/>
      <dgm:t>
        <a:bodyPr/>
        <a:lstStyle/>
        <a:p>
          <a:endParaRPr lang="zh-CN" altLang="en-US"/>
        </a:p>
      </dgm:t>
    </dgm:pt>
    <dgm:pt modelId="{3958E075-E925-5847-B790-F0D089E39540}" type="pres">
      <dgm:prSet presAssocID="{1F14A84F-ED4F-074D-9969-510BB3DA9A21}" presName="hierChild4" presStyleCnt="0"/>
      <dgm:spPr/>
    </dgm:pt>
    <dgm:pt modelId="{7C477BC3-9CCD-E649-A1D5-AD96CC191BC5}" type="pres">
      <dgm:prSet presAssocID="{1F14A84F-ED4F-074D-9969-510BB3DA9A21}" presName="hierChild5" presStyleCnt="0"/>
      <dgm:spPr/>
    </dgm:pt>
    <dgm:pt modelId="{D37FFC58-7228-734A-94D5-8412178B4388}" type="pres">
      <dgm:prSet presAssocID="{BBC48D93-036A-1B4E-9C2E-5C4314E8CB6D}" presName="Name37" presStyleLbl="parChTrans1D3" presStyleIdx="2" presStyleCnt="15"/>
      <dgm:spPr/>
      <dgm:t>
        <a:bodyPr/>
        <a:lstStyle/>
        <a:p>
          <a:endParaRPr lang="zh-CN" altLang="en-US"/>
        </a:p>
      </dgm:t>
    </dgm:pt>
    <dgm:pt modelId="{08516E63-2E89-0F4D-9764-B3F8DC593371}" type="pres">
      <dgm:prSet presAssocID="{A6832B46-E5A7-824D-8BC9-93BFC534F308}" presName="hierRoot2" presStyleCnt="0">
        <dgm:presLayoutVars>
          <dgm:hierBranch val="init"/>
        </dgm:presLayoutVars>
      </dgm:prSet>
      <dgm:spPr/>
    </dgm:pt>
    <dgm:pt modelId="{D66E9B14-4A8C-3B47-A069-26D99173B904}" type="pres">
      <dgm:prSet presAssocID="{A6832B46-E5A7-824D-8BC9-93BFC534F308}" presName="rootComposite" presStyleCnt="0"/>
      <dgm:spPr/>
    </dgm:pt>
    <dgm:pt modelId="{1E34CC47-6BD1-7940-A3E2-B8D292B341C4}" type="pres">
      <dgm:prSet presAssocID="{A6832B46-E5A7-824D-8BC9-93BFC534F308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24073-87F2-4E48-9F02-BBDE1EA3150A}" type="pres">
      <dgm:prSet presAssocID="{A6832B46-E5A7-824D-8BC9-93BFC534F308}" presName="rootConnector" presStyleLbl="node3" presStyleIdx="2" presStyleCnt="15"/>
      <dgm:spPr/>
      <dgm:t>
        <a:bodyPr/>
        <a:lstStyle/>
        <a:p>
          <a:endParaRPr lang="zh-CN" altLang="en-US"/>
        </a:p>
      </dgm:t>
    </dgm:pt>
    <dgm:pt modelId="{5B81E548-86EF-9F42-ABE7-C0EC20128A1E}" type="pres">
      <dgm:prSet presAssocID="{A6832B46-E5A7-824D-8BC9-93BFC534F308}" presName="hierChild4" presStyleCnt="0"/>
      <dgm:spPr/>
    </dgm:pt>
    <dgm:pt modelId="{640B0D8E-4CD4-FC4D-9F75-070E1349663B}" type="pres">
      <dgm:prSet presAssocID="{A6832B46-E5A7-824D-8BC9-93BFC534F308}" presName="hierChild5" presStyleCnt="0"/>
      <dgm:spPr/>
    </dgm:pt>
    <dgm:pt modelId="{5E33E616-9EEC-7244-B557-A29A815FE790}" type="pres">
      <dgm:prSet presAssocID="{4F7BB0BE-4229-2A4F-A7C1-A110F7D6BC82}" presName="Name37" presStyleLbl="parChTrans1D3" presStyleIdx="3" presStyleCnt="15"/>
      <dgm:spPr/>
      <dgm:t>
        <a:bodyPr/>
        <a:lstStyle/>
        <a:p>
          <a:endParaRPr lang="zh-CN" altLang="en-US"/>
        </a:p>
      </dgm:t>
    </dgm:pt>
    <dgm:pt modelId="{0615641F-F569-6B4E-B516-A58F4C92E273}" type="pres">
      <dgm:prSet presAssocID="{0A802665-E8C3-724C-A65F-6D121BF9DC26}" presName="hierRoot2" presStyleCnt="0">
        <dgm:presLayoutVars>
          <dgm:hierBranch val="init"/>
        </dgm:presLayoutVars>
      </dgm:prSet>
      <dgm:spPr/>
    </dgm:pt>
    <dgm:pt modelId="{003A664E-02C9-E24A-B0B5-E1C1F3986511}" type="pres">
      <dgm:prSet presAssocID="{0A802665-E8C3-724C-A65F-6D121BF9DC26}" presName="rootComposite" presStyleCnt="0"/>
      <dgm:spPr/>
    </dgm:pt>
    <dgm:pt modelId="{9BF5B095-A8DA-AD4A-BA80-13C568000ED3}" type="pres">
      <dgm:prSet presAssocID="{0A802665-E8C3-724C-A65F-6D121BF9DC26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9795D7-7B11-6D4D-BD25-6F2FA2E684A8}" type="pres">
      <dgm:prSet presAssocID="{0A802665-E8C3-724C-A65F-6D121BF9DC26}" presName="rootConnector" presStyleLbl="node3" presStyleIdx="3" presStyleCnt="15"/>
      <dgm:spPr/>
      <dgm:t>
        <a:bodyPr/>
        <a:lstStyle/>
        <a:p>
          <a:endParaRPr lang="zh-CN" altLang="en-US"/>
        </a:p>
      </dgm:t>
    </dgm:pt>
    <dgm:pt modelId="{AF076115-5B51-464A-96E5-C234DDADEE70}" type="pres">
      <dgm:prSet presAssocID="{0A802665-E8C3-724C-A65F-6D121BF9DC26}" presName="hierChild4" presStyleCnt="0"/>
      <dgm:spPr/>
    </dgm:pt>
    <dgm:pt modelId="{81A8D9E0-6840-DA46-A524-64C37D39DA20}" type="pres">
      <dgm:prSet presAssocID="{0A802665-E8C3-724C-A65F-6D121BF9DC26}" presName="hierChild5" presStyleCnt="0"/>
      <dgm:spPr/>
    </dgm:pt>
    <dgm:pt modelId="{79BCD092-07E9-154D-B717-212D03CCA737}" type="pres">
      <dgm:prSet presAssocID="{378FA188-383E-3B46-B4B0-D2908678EC5B}" presName="Name37" presStyleLbl="parChTrans1D3" presStyleIdx="4" presStyleCnt="15"/>
      <dgm:spPr/>
      <dgm:t>
        <a:bodyPr/>
        <a:lstStyle/>
        <a:p>
          <a:endParaRPr lang="zh-CN" altLang="en-US"/>
        </a:p>
      </dgm:t>
    </dgm:pt>
    <dgm:pt modelId="{A927E512-D821-AA40-8C8C-440603BF3F3F}" type="pres">
      <dgm:prSet presAssocID="{2FA4779D-A969-D04E-BBA9-2853A68BF541}" presName="hierRoot2" presStyleCnt="0">
        <dgm:presLayoutVars>
          <dgm:hierBranch val="init"/>
        </dgm:presLayoutVars>
      </dgm:prSet>
      <dgm:spPr/>
    </dgm:pt>
    <dgm:pt modelId="{B86A6E34-F2AD-094F-9499-AE5D91586B85}" type="pres">
      <dgm:prSet presAssocID="{2FA4779D-A969-D04E-BBA9-2853A68BF541}" presName="rootComposite" presStyleCnt="0"/>
      <dgm:spPr/>
    </dgm:pt>
    <dgm:pt modelId="{890C1CF7-376D-C742-9457-929BB424D770}" type="pres">
      <dgm:prSet presAssocID="{2FA4779D-A969-D04E-BBA9-2853A68BF541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8660ED-1819-2448-A366-0697F9B7B960}" type="pres">
      <dgm:prSet presAssocID="{2FA4779D-A969-D04E-BBA9-2853A68BF541}" presName="rootConnector" presStyleLbl="node3" presStyleIdx="4" presStyleCnt="15"/>
      <dgm:spPr/>
      <dgm:t>
        <a:bodyPr/>
        <a:lstStyle/>
        <a:p>
          <a:endParaRPr lang="zh-CN" altLang="en-US"/>
        </a:p>
      </dgm:t>
    </dgm:pt>
    <dgm:pt modelId="{9EAC5C9B-3FC1-5048-B3E8-A070B42453A9}" type="pres">
      <dgm:prSet presAssocID="{2FA4779D-A969-D04E-BBA9-2853A68BF541}" presName="hierChild4" presStyleCnt="0"/>
      <dgm:spPr/>
    </dgm:pt>
    <dgm:pt modelId="{EA765327-9CA5-1D40-AB91-35DD984E25A2}" type="pres">
      <dgm:prSet presAssocID="{2FA4779D-A969-D04E-BBA9-2853A68BF541}" presName="hierChild5" presStyleCnt="0"/>
      <dgm:spPr/>
    </dgm:pt>
    <dgm:pt modelId="{C8E39CB7-3DBB-7540-93AD-0DB9B79E1B50}" type="pres">
      <dgm:prSet presAssocID="{A12D647A-3FB5-9349-AF64-50E97360F04C}" presName="hierChild5" presStyleCnt="0"/>
      <dgm:spPr/>
    </dgm:pt>
    <dgm:pt modelId="{12D379A8-08C7-D74A-B02B-5446E5413771}" type="pres">
      <dgm:prSet presAssocID="{17A9D982-0D5A-5647-B0B8-14D3E9362594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7A9B6A9A-3A19-4842-BC49-D83221C9EB09}" type="pres">
      <dgm:prSet presAssocID="{CFC29842-288C-444E-91FB-D115ED31A571}" presName="hierRoot2" presStyleCnt="0">
        <dgm:presLayoutVars>
          <dgm:hierBranch val="init"/>
        </dgm:presLayoutVars>
      </dgm:prSet>
      <dgm:spPr/>
    </dgm:pt>
    <dgm:pt modelId="{496C552C-8369-1842-8DC1-DC39E113265A}" type="pres">
      <dgm:prSet presAssocID="{CFC29842-288C-444E-91FB-D115ED31A571}" presName="rootComposite" presStyleCnt="0"/>
      <dgm:spPr/>
    </dgm:pt>
    <dgm:pt modelId="{DF0A06A3-1116-5D4B-A17C-8505D4E234DF}" type="pres">
      <dgm:prSet presAssocID="{CFC29842-288C-444E-91FB-D115ED31A57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4A2F7D-7DE4-4A4D-9CCE-536F0E18EFD0}" type="pres">
      <dgm:prSet presAssocID="{CFC29842-288C-444E-91FB-D115ED31A571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6442DE86-452E-BD4B-9096-76F55CAC201F}" type="pres">
      <dgm:prSet presAssocID="{CFC29842-288C-444E-91FB-D115ED31A571}" presName="hierChild4" presStyleCnt="0"/>
      <dgm:spPr/>
    </dgm:pt>
    <dgm:pt modelId="{75A0E468-6497-B042-B1D4-3EFDE6752055}" type="pres">
      <dgm:prSet presAssocID="{591AD512-B289-644A-B024-4063FBD39141}" presName="Name37" presStyleLbl="parChTrans1D3" presStyleIdx="5" presStyleCnt="15"/>
      <dgm:spPr/>
      <dgm:t>
        <a:bodyPr/>
        <a:lstStyle/>
        <a:p>
          <a:endParaRPr lang="zh-CN" altLang="en-US"/>
        </a:p>
      </dgm:t>
    </dgm:pt>
    <dgm:pt modelId="{EA22F74D-9558-914E-8C3D-7B6C33E6E26D}" type="pres">
      <dgm:prSet presAssocID="{878D3071-F9E1-6346-BFAC-99CCAE38C6DF}" presName="hierRoot2" presStyleCnt="0">
        <dgm:presLayoutVars>
          <dgm:hierBranch val="init"/>
        </dgm:presLayoutVars>
      </dgm:prSet>
      <dgm:spPr/>
    </dgm:pt>
    <dgm:pt modelId="{8F8B812A-6764-E249-A4B7-0E68598B3769}" type="pres">
      <dgm:prSet presAssocID="{878D3071-F9E1-6346-BFAC-99CCAE38C6DF}" presName="rootComposite" presStyleCnt="0"/>
      <dgm:spPr/>
    </dgm:pt>
    <dgm:pt modelId="{3B7D9936-1280-9248-AA46-F7A57C16418C}" type="pres">
      <dgm:prSet presAssocID="{878D3071-F9E1-6346-BFAC-99CCAE38C6DF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71F931-B125-E940-BE78-7ACA1B0AF78B}" type="pres">
      <dgm:prSet presAssocID="{878D3071-F9E1-6346-BFAC-99CCAE38C6DF}" presName="rootConnector" presStyleLbl="node3" presStyleIdx="5" presStyleCnt="15"/>
      <dgm:spPr/>
      <dgm:t>
        <a:bodyPr/>
        <a:lstStyle/>
        <a:p>
          <a:endParaRPr lang="zh-CN" altLang="en-US"/>
        </a:p>
      </dgm:t>
    </dgm:pt>
    <dgm:pt modelId="{1F1C2A56-C32E-CA4C-AF8E-F58FFDBA785C}" type="pres">
      <dgm:prSet presAssocID="{878D3071-F9E1-6346-BFAC-99CCAE38C6DF}" presName="hierChild4" presStyleCnt="0"/>
      <dgm:spPr/>
    </dgm:pt>
    <dgm:pt modelId="{024C2BEE-4165-3A44-B34C-2D1661AAA571}" type="pres">
      <dgm:prSet presAssocID="{878D3071-F9E1-6346-BFAC-99CCAE38C6DF}" presName="hierChild5" presStyleCnt="0"/>
      <dgm:spPr/>
    </dgm:pt>
    <dgm:pt modelId="{10B420D1-BC89-984C-885F-BC7361E43A75}" type="pres">
      <dgm:prSet presAssocID="{E95B52AE-6D34-7B45-A1FB-FB1A83319698}" presName="Name37" presStyleLbl="parChTrans1D3" presStyleIdx="6" presStyleCnt="15"/>
      <dgm:spPr/>
      <dgm:t>
        <a:bodyPr/>
        <a:lstStyle/>
        <a:p>
          <a:endParaRPr lang="zh-CN" altLang="en-US"/>
        </a:p>
      </dgm:t>
    </dgm:pt>
    <dgm:pt modelId="{6C7B3A35-1E65-A446-A536-AE48BEFEF051}" type="pres">
      <dgm:prSet presAssocID="{FB416098-E7B7-F44C-8046-1A7B6F81E74C}" presName="hierRoot2" presStyleCnt="0">
        <dgm:presLayoutVars>
          <dgm:hierBranch val="init"/>
        </dgm:presLayoutVars>
      </dgm:prSet>
      <dgm:spPr/>
    </dgm:pt>
    <dgm:pt modelId="{4BBE5C0C-D91B-FB4E-95DE-6CDD2BC90C96}" type="pres">
      <dgm:prSet presAssocID="{FB416098-E7B7-F44C-8046-1A7B6F81E74C}" presName="rootComposite" presStyleCnt="0"/>
      <dgm:spPr/>
    </dgm:pt>
    <dgm:pt modelId="{1D8EB601-494D-0E47-B4F9-86A5ABE3A4E0}" type="pres">
      <dgm:prSet presAssocID="{FB416098-E7B7-F44C-8046-1A7B6F81E74C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C5120F-C775-844C-A1B4-A7F38BDA095C}" type="pres">
      <dgm:prSet presAssocID="{FB416098-E7B7-F44C-8046-1A7B6F81E74C}" presName="rootConnector" presStyleLbl="node3" presStyleIdx="6" presStyleCnt="15"/>
      <dgm:spPr/>
      <dgm:t>
        <a:bodyPr/>
        <a:lstStyle/>
        <a:p>
          <a:endParaRPr lang="zh-CN" altLang="en-US"/>
        </a:p>
      </dgm:t>
    </dgm:pt>
    <dgm:pt modelId="{8DDAA601-E3B8-E043-82D4-E4878FC3F2EA}" type="pres">
      <dgm:prSet presAssocID="{FB416098-E7B7-F44C-8046-1A7B6F81E74C}" presName="hierChild4" presStyleCnt="0"/>
      <dgm:spPr/>
    </dgm:pt>
    <dgm:pt modelId="{BDDBA794-18CF-254E-98D4-2B6B4DD58046}" type="pres">
      <dgm:prSet presAssocID="{FB416098-E7B7-F44C-8046-1A7B6F81E74C}" presName="hierChild5" presStyleCnt="0"/>
      <dgm:spPr/>
    </dgm:pt>
    <dgm:pt modelId="{4530F4EB-77CC-4B47-BE89-9BF59FF931F0}" type="pres">
      <dgm:prSet presAssocID="{D125E1A4-60B2-214C-8BF3-06C07332B225}" presName="Name37" presStyleLbl="parChTrans1D3" presStyleIdx="7" presStyleCnt="15"/>
      <dgm:spPr/>
      <dgm:t>
        <a:bodyPr/>
        <a:lstStyle/>
        <a:p>
          <a:endParaRPr lang="zh-CN" altLang="en-US"/>
        </a:p>
      </dgm:t>
    </dgm:pt>
    <dgm:pt modelId="{84E9AA8A-AECD-3D45-89A0-4BDB13C3EB98}" type="pres">
      <dgm:prSet presAssocID="{438EEC5B-97A6-F94C-8E92-BC9BFD8998E4}" presName="hierRoot2" presStyleCnt="0">
        <dgm:presLayoutVars>
          <dgm:hierBranch val="init"/>
        </dgm:presLayoutVars>
      </dgm:prSet>
      <dgm:spPr/>
    </dgm:pt>
    <dgm:pt modelId="{14D68360-028A-D64B-BA55-6AE8CD7EDA8B}" type="pres">
      <dgm:prSet presAssocID="{438EEC5B-97A6-F94C-8E92-BC9BFD8998E4}" presName="rootComposite" presStyleCnt="0"/>
      <dgm:spPr/>
    </dgm:pt>
    <dgm:pt modelId="{AFD5E6B5-711B-2E45-B835-810FD7663B37}" type="pres">
      <dgm:prSet presAssocID="{438EEC5B-97A6-F94C-8E92-BC9BFD8998E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AC06E-C62D-FD4F-BAF2-F030A113144B}" type="pres">
      <dgm:prSet presAssocID="{438EEC5B-97A6-F94C-8E92-BC9BFD8998E4}" presName="rootConnector" presStyleLbl="node3" presStyleIdx="7" presStyleCnt="15"/>
      <dgm:spPr/>
      <dgm:t>
        <a:bodyPr/>
        <a:lstStyle/>
        <a:p>
          <a:endParaRPr lang="zh-CN" altLang="en-US"/>
        </a:p>
      </dgm:t>
    </dgm:pt>
    <dgm:pt modelId="{7C8550E1-0779-C24F-9443-5EA9C37EF84F}" type="pres">
      <dgm:prSet presAssocID="{438EEC5B-97A6-F94C-8E92-BC9BFD8998E4}" presName="hierChild4" presStyleCnt="0"/>
      <dgm:spPr/>
    </dgm:pt>
    <dgm:pt modelId="{8707EAE2-805C-C94D-AB21-5E2015C975B8}" type="pres">
      <dgm:prSet presAssocID="{438EEC5B-97A6-F94C-8E92-BC9BFD8998E4}" presName="hierChild5" presStyleCnt="0"/>
      <dgm:spPr/>
    </dgm:pt>
    <dgm:pt modelId="{39D85FC2-7619-F144-A7C7-F6143A388559}" type="pres">
      <dgm:prSet presAssocID="{038383CB-A0D9-2241-8AFC-C9E9B9203EBD}" presName="Name37" presStyleLbl="parChTrans1D3" presStyleIdx="8" presStyleCnt="15"/>
      <dgm:spPr/>
      <dgm:t>
        <a:bodyPr/>
        <a:lstStyle/>
        <a:p>
          <a:endParaRPr lang="zh-CN" altLang="en-US"/>
        </a:p>
      </dgm:t>
    </dgm:pt>
    <dgm:pt modelId="{349A1BFA-7CC2-A84F-84E9-178DE758D7D4}" type="pres">
      <dgm:prSet presAssocID="{E35E0EFE-5147-8144-BC54-DCF719026B99}" presName="hierRoot2" presStyleCnt="0">
        <dgm:presLayoutVars>
          <dgm:hierBranch val="init"/>
        </dgm:presLayoutVars>
      </dgm:prSet>
      <dgm:spPr/>
    </dgm:pt>
    <dgm:pt modelId="{B5C62B66-EFAD-CF4C-92D8-5C7A5AF4E14A}" type="pres">
      <dgm:prSet presAssocID="{E35E0EFE-5147-8144-BC54-DCF719026B99}" presName="rootComposite" presStyleCnt="0"/>
      <dgm:spPr/>
    </dgm:pt>
    <dgm:pt modelId="{9ED9EB52-13C3-B745-BF50-006B315C9C01}" type="pres">
      <dgm:prSet presAssocID="{E35E0EFE-5147-8144-BC54-DCF719026B99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7542CA-BD32-A049-864F-AA586E6B83B0}" type="pres">
      <dgm:prSet presAssocID="{E35E0EFE-5147-8144-BC54-DCF719026B99}" presName="rootConnector" presStyleLbl="node3" presStyleIdx="8" presStyleCnt="15"/>
      <dgm:spPr/>
      <dgm:t>
        <a:bodyPr/>
        <a:lstStyle/>
        <a:p>
          <a:endParaRPr lang="zh-CN" altLang="en-US"/>
        </a:p>
      </dgm:t>
    </dgm:pt>
    <dgm:pt modelId="{CE07FA9E-7356-D546-A67B-957C8B4A3993}" type="pres">
      <dgm:prSet presAssocID="{E35E0EFE-5147-8144-BC54-DCF719026B99}" presName="hierChild4" presStyleCnt="0"/>
      <dgm:spPr/>
    </dgm:pt>
    <dgm:pt modelId="{6D6CC752-F80F-9F43-8AAC-805A9933577E}" type="pres">
      <dgm:prSet presAssocID="{E35E0EFE-5147-8144-BC54-DCF719026B99}" presName="hierChild5" presStyleCnt="0"/>
      <dgm:spPr/>
    </dgm:pt>
    <dgm:pt modelId="{585D666E-85B1-1B45-A7AD-C76A7F9C2A97}" type="pres">
      <dgm:prSet presAssocID="{CFC29842-288C-444E-91FB-D115ED31A571}" presName="hierChild5" presStyleCnt="0"/>
      <dgm:spPr/>
    </dgm:pt>
    <dgm:pt modelId="{AE81F096-E7FD-7C42-9C86-61EEDD9C48D8}" type="pres">
      <dgm:prSet presAssocID="{D351C062-5F7E-9C4C-9745-90113F42F80A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F72CA022-31DB-F34D-8268-3A9F883370A9}" type="pres">
      <dgm:prSet presAssocID="{4A1354E7-A62C-B640-9E6E-765F38197430}" presName="hierRoot2" presStyleCnt="0">
        <dgm:presLayoutVars>
          <dgm:hierBranch val="init"/>
        </dgm:presLayoutVars>
      </dgm:prSet>
      <dgm:spPr/>
    </dgm:pt>
    <dgm:pt modelId="{6209CC99-015F-1646-8623-8BFDF4BEBAB4}" type="pres">
      <dgm:prSet presAssocID="{4A1354E7-A62C-B640-9E6E-765F38197430}" presName="rootComposite" presStyleCnt="0"/>
      <dgm:spPr/>
    </dgm:pt>
    <dgm:pt modelId="{4C53AD11-9FE7-404E-AFDF-72A66CFA3186}" type="pres">
      <dgm:prSet presAssocID="{4A1354E7-A62C-B640-9E6E-765F3819743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060C4-3E0E-2242-A147-99F2EDE0DA17}" type="pres">
      <dgm:prSet presAssocID="{4A1354E7-A62C-B640-9E6E-765F38197430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2DF36760-A31D-C041-AE3E-561D75E49C29}" type="pres">
      <dgm:prSet presAssocID="{4A1354E7-A62C-B640-9E6E-765F38197430}" presName="hierChild4" presStyleCnt="0"/>
      <dgm:spPr/>
    </dgm:pt>
    <dgm:pt modelId="{2E849474-7102-AB42-91F8-A9AA5C04E837}" type="pres">
      <dgm:prSet presAssocID="{4F5EFAE6-988A-FC4D-B8BD-5CE031F556D1}" presName="Name37" presStyleLbl="parChTrans1D3" presStyleIdx="9" presStyleCnt="15"/>
      <dgm:spPr/>
      <dgm:t>
        <a:bodyPr/>
        <a:lstStyle/>
        <a:p>
          <a:endParaRPr lang="zh-CN" altLang="en-US"/>
        </a:p>
      </dgm:t>
    </dgm:pt>
    <dgm:pt modelId="{8B7DEB22-1702-4146-B30C-E605E8ED02F4}" type="pres">
      <dgm:prSet presAssocID="{7FA236CB-AFA1-3747-A0B3-94C4CAC9B923}" presName="hierRoot2" presStyleCnt="0">
        <dgm:presLayoutVars>
          <dgm:hierBranch val="init"/>
        </dgm:presLayoutVars>
      </dgm:prSet>
      <dgm:spPr/>
    </dgm:pt>
    <dgm:pt modelId="{00DAF3C9-F486-7241-8F56-1046CED833DE}" type="pres">
      <dgm:prSet presAssocID="{7FA236CB-AFA1-3747-A0B3-94C4CAC9B923}" presName="rootComposite" presStyleCnt="0"/>
      <dgm:spPr/>
    </dgm:pt>
    <dgm:pt modelId="{C4AF1FB5-E0D2-BE46-BACC-916CE8E46F9A}" type="pres">
      <dgm:prSet presAssocID="{7FA236CB-AFA1-3747-A0B3-94C4CAC9B923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FFC038-080E-1A42-B5F4-FCB20DB6EED6}" type="pres">
      <dgm:prSet presAssocID="{7FA236CB-AFA1-3747-A0B3-94C4CAC9B923}" presName="rootConnector" presStyleLbl="node3" presStyleIdx="9" presStyleCnt="15"/>
      <dgm:spPr/>
      <dgm:t>
        <a:bodyPr/>
        <a:lstStyle/>
        <a:p>
          <a:endParaRPr lang="zh-CN" altLang="en-US"/>
        </a:p>
      </dgm:t>
    </dgm:pt>
    <dgm:pt modelId="{3C237F3E-CE81-7E4C-A490-F36D4858C60E}" type="pres">
      <dgm:prSet presAssocID="{7FA236CB-AFA1-3747-A0B3-94C4CAC9B923}" presName="hierChild4" presStyleCnt="0"/>
      <dgm:spPr/>
    </dgm:pt>
    <dgm:pt modelId="{4CA1CDC2-D5A0-BB4F-8CDD-BDF8B6F902F8}" type="pres">
      <dgm:prSet presAssocID="{7FA236CB-AFA1-3747-A0B3-94C4CAC9B923}" presName="hierChild5" presStyleCnt="0"/>
      <dgm:spPr/>
    </dgm:pt>
    <dgm:pt modelId="{078BA48E-BCE6-9E40-AD0A-7F08EB34F2FE}" type="pres">
      <dgm:prSet presAssocID="{D01702AE-304E-9F40-A5CB-0612F719946B}" presName="Name37" presStyleLbl="parChTrans1D3" presStyleIdx="10" presStyleCnt="15"/>
      <dgm:spPr/>
      <dgm:t>
        <a:bodyPr/>
        <a:lstStyle/>
        <a:p>
          <a:endParaRPr lang="zh-CN" altLang="en-US"/>
        </a:p>
      </dgm:t>
    </dgm:pt>
    <dgm:pt modelId="{E274167B-BA2D-8E40-B928-75F16C30419C}" type="pres">
      <dgm:prSet presAssocID="{77069B8D-E428-1E4E-B97C-C34097D88A7D}" presName="hierRoot2" presStyleCnt="0">
        <dgm:presLayoutVars>
          <dgm:hierBranch val="init"/>
        </dgm:presLayoutVars>
      </dgm:prSet>
      <dgm:spPr/>
    </dgm:pt>
    <dgm:pt modelId="{E248120F-10C4-A544-A212-FE9D15BB5E17}" type="pres">
      <dgm:prSet presAssocID="{77069B8D-E428-1E4E-B97C-C34097D88A7D}" presName="rootComposite" presStyleCnt="0"/>
      <dgm:spPr/>
    </dgm:pt>
    <dgm:pt modelId="{DEADEB82-B068-9E47-8642-AC24AF92311E}" type="pres">
      <dgm:prSet presAssocID="{77069B8D-E428-1E4E-B97C-C34097D88A7D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CC0E11-BD1A-FA49-AE3C-E4324A1D4E32}" type="pres">
      <dgm:prSet presAssocID="{77069B8D-E428-1E4E-B97C-C34097D88A7D}" presName="rootConnector" presStyleLbl="node3" presStyleIdx="10" presStyleCnt="15"/>
      <dgm:spPr/>
      <dgm:t>
        <a:bodyPr/>
        <a:lstStyle/>
        <a:p>
          <a:endParaRPr lang="zh-CN" altLang="en-US"/>
        </a:p>
      </dgm:t>
    </dgm:pt>
    <dgm:pt modelId="{A40615CB-6479-9B4F-9647-2353B245ECC5}" type="pres">
      <dgm:prSet presAssocID="{77069B8D-E428-1E4E-B97C-C34097D88A7D}" presName="hierChild4" presStyleCnt="0"/>
      <dgm:spPr/>
    </dgm:pt>
    <dgm:pt modelId="{97B676B6-B8A8-2240-8EC6-6EBB60973910}" type="pres">
      <dgm:prSet presAssocID="{77069B8D-E428-1E4E-B97C-C34097D88A7D}" presName="hierChild5" presStyleCnt="0"/>
      <dgm:spPr/>
    </dgm:pt>
    <dgm:pt modelId="{ECE60824-7E31-0B4F-8A20-9A13CD4D6AF2}" type="pres">
      <dgm:prSet presAssocID="{4A1354E7-A62C-B640-9E6E-765F38197430}" presName="hierChild5" presStyleCnt="0"/>
      <dgm:spPr/>
    </dgm:pt>
    <dgm:pt modelId="{B82ED1B0-1740-A049-BC63-9D03714796CF}" type="pres">
      <dgm:prSet presAssocID="{98417489-7ABD-9546-AE73-AF4B9078DCF7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21970049-C23C-F44E-BE57-197C086462F8}" type="pres">
      <dgm:prSet presAssocID="{39E9F22A-5AC2-9047-95D1-C2398A061838}" presName="hierRoot2" presStyleCnt="0">
        <dgm:presLayoutVars>
          <dgm:hierBranch val="init"/>
        </dgm:presLayoutVars>
      </dgm:prSet>
      <dgm:spPr/>
    </dgm:pt>
    <dgm:pt modelId="{3ECA6564-B45C-DF49-8A3B-17B85A84B03D}" type="pres">
      <dgm:prSet presAssocID="{39E9F22A-5AC2-9047-95D1-C2398A061838}" presName="rootComposite" presStyleCnt="0"/>
      <dgm:spPr/>
    </dgm:pt>
    <dgm:pt modelId="{E79DFCF7-C866-6844-84E3-9AA3F6122777}" type="pres">
      <dgm:prSet presAssocID="{39E9F22A-5AC2-9047-95D1-C2398A06183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3B522-3B34-584D-859B-9ABE0DDF9477}" type="pres">
      <dgm:prSet presAssocID="{39E9F22A-5AC2-9047-95D1-C2398A061838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DD78838A-100C-2043-9556-473953FEE96A}" type="pres">
      <dgm:prSet presAssocID="{39E9F22A-5AC2-9047-95D1-C2398A061838}" presName="hierChild4" presStyleCnt="0"/>
      <dgm:spPr/>
    </dgm:pt>
    <dgm:pt modelId="{FB498909-0410-514F-9DB2-71F1E0A7EFA0}" type="pres">
      <dgm:prSet presAssocID="{D7185673-0EE1-5F4D-85F7-364FE292C164}" presName="Name37" presStyleLbl="parChTrans1D3" presStyleIdx="11" presStyleCnt="15"/>
      <dgm:spPr/>
      <dgm:t>
        <a:bodyPr/>
        <a:lstStyle/>
        <a:p>
          <a:endParaRPr lang="zh-CN" altLang="en-US"/>
        </a:p>
      </dgm:t>
    </dgm:pt>
    <dgm:pt modelId="{6C879BC7-3C47-264C-9687-023FC85B8048}" type="pres">
      <dgm:prSet presAssocID="{34B12288-82F6-6844-AEAA-95BAF5F4901A}" presName="hierRoot2" presStyleCnt="0">
        <dgm:presLayoutVars>
          <dgm:hierBranch val="init"/>
        </dgm:presLayoutVars>
      </dgm:prSet>
      <dgm:spPr/>
    </dgm:pt>
    <dgm:pt modelId="{D35D5289-93B7-2F47-82F8-35AEFBCBB471}" type="pres">
      <dgm:prSet presAssocID="{34B12288-82F6-6844-AEAA-95BAF5F4901A}" presName="rootComposite" presStyleCnt="0"/>
      <dgm:spPr/>
    </dgm:pt>
    <dgm:pt modelId="{51BBE34A-6C68-544B-AC15-8FC0E33A1F4F}" type="pres">
      <dgm:prSet presAssocID="{34B12288-82F6-6844-AEAA-95BAF5F4901A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9FCF0-3786-9D40-82E4-2254A588C8E8}" type="pres">
      <dgm:prSet presAssocID="{34B12288-82F6-6844-AEAA-95BAF5F4901A}" presName="rootConnector" presStyleLbl="node3" presStyleIdx="11" presStyleCnt="15"/>
      <dgm:spPr/>
      <dgm:t>
        <a:bodyPr/>
        <a:lstStyle/>
        <a:p>
          <a:endParaRPr lang="zh-CN" altLang="en-US"/>
        </a:p>
      </dgm:t>
    </dgm:pt>
    <dgm:pt modelId="{6B8A1517-D058-AF4A-AE95-254341499028}" type="pres">
      <dgm:prSet presAssocID="{34B12288-82F6-6844-AEAA-95BAF5F4901A}" presName="hierChild4" presStyleCnt="0"/>
      <dgm:spPr/>
    </dgm:pt>
    <dgm:pt modelId="{CD65CACA-3FEC-3544-8DB9-1BB8FF56D473}" type="pres">
      <dgm:prSet presAssocID="{34B12288-82F6-6844-AEAA-95BAF5F4901A}" presName="hierChild5" presStyleCnt="0"/>
      <dgm:spPr/>
    </dgm:pt>
    <dgm:pt modelId="{DF16ED53-70AB-3A4B-9B39-3681F6B8E7C4}" type="pres">
      <dgm:prSet presAssocID="{AF3B304E-7484-2C4C-A2FE-D5DFCD91EB6E}" presName="Name37" presStyleLbl="parChTrans1D3" presStyleIdx="12" presStyleCnt="15"/>
      <dgm:spPr/>
      <dgm:t>
        <a:bodyPr/>
        <a:lstStyle/>
        <a:p>
          <a:endParaRPr lang="zh-CN" altLang="en-US"/>
        </a:p>
      </dgm:t>
    </dgm:pt>
    <dgm:pt modelId="{C45915DE-7D96-A34D-881E-7020A4DC15B7}" type="pres">
      <dgm:prSet presAssocID="{EFA89CB8-4B36-8441-A520-743A07111498}" presName="hierRoot2" presStyleCnt="0">
        <dgm:presLayoutVars>
          <dgm:hierBranch val="init"/>
        </dgm:presLayoutVars>
      </dgm:prSet>
      <dgm:spPr/>
    </dgm:pt>
    <dgm:pt modelId="{DCD3C195-E4D7-3949-AEC7-F755C4BABF32}" type="pres">
      <dgm:prSet presAssocID="{EFA89CB8-4B36-8441-A520-743A07111498}" presName="rootComposite" presStyleCnt="0"/>
      <dgm:spPr/>
    </dgm:pt>
    <dgm:pt modelId="{1084E02E-ED8E-6C41-89AB-C22FA9B9D494}" type="pres">
      <dgm:prSet presAssocID="{EFA89CB8-4B36-8441-A520-743A07111498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78BE2-1FAA-9B40-AADF-1112EBFCF67C}" type="pres">
      <dgm:prSet presAssocID="{EFA89CB8-4B36-8441-A520-743A07111498}" presName="rootConnector" presStyleLbl="node3" presStyleIdx="12" presStyleCnt="15"/>
      <dgm:spPr/>
      <dgm:t>
        <a:bodyPr/>
        <a:lstStyle/>
        <a:p>
          <a:endParaRPr lang="zh-CN" altLang="en-US"/>
        </a:p>
      </dgm:t>
    </dgm:pt>
    <dgm:pt modelId="{E6E77B82-B27C-DF49-AD6D-E0D6258281A2}" type="pres">
      <dgm:prSet presAssocID="{EFA89CB8-4B36-8441-A520-743A07111498}" presName="hierChild4" presStyleCnt="0"/>
      <dgm:spPr/>
    </dgm:pt>
    <dgm:pt modelId="{C23BB09C-A04E-944F-9E38-6122F825A682}" type="pres">
      <dgm:prSet presAssocID="{EFA89CB8-4B36-8441-A520-743A07111498}" presName="hierChild5" presStyleCnt="0"/>
      <dgm:spPr/>
    </dgm:pt>
    <dgm:pt modelId="{6E584F8E-01C5-5542-981E-2DC7D9268B01}" type="pres">
      <dgm:prSet presAssocID="{BDD19ED1-F3DA-0848-A3FC-047E3026D4AE}" presName="Name37" presStyleLbl="parChTrans1D3" presStyleIdx="13" presStyleCnt="15"/>
      <dgm:spPr/>
      <dgm:t>
        <a:bodyPr/>
        <a:lstStyle/>
        <a:p>
          <a:endParaRPr lang="zh-CN" altLang="en-US"/>
        </a:p>
      </dgm:t>
    </dgm:pt>
    <dgm:pt modelId="{3D71D7D8-FF7D-0B4D-BB1B-BB4A13169A72}" type="pres">
      <dgm:prSet presAssocID="{7D5C6365-CF60-7449-95E5-1C70F78E2439}" presName="hierRoot2" presStyleCnt="0">
        <dgm:presLayoutVars>
          <dgm:hierBranch val="init"/>
        </dgm:presLayoutVars>
      </dgm:prSet>
      <dgm:spPr/>
    </dgm:pt>
    <dgm:pt modelId="{1FBC305D-1597-D643-B061-6F19F9F9104B}" type="pres">
      <dgm:prSet presAssocID="{7D5C6365-CF60-7449-95E5-1C70F78E2439}" presName="rootComposite" presStyleCnt="0"/>
      <dgm:spPr/>
    </dgm:pt>
    <dgm:pt modelId="{50062015-8C39-8047-8FA4-C39C059CBC1E}" type="pres">
      <dgm:prSet presAssocID="{7D5C6365-CF60-7449-95E5-1C70F78E2439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3FBBF-1DDA-1B4C-8FB8-B337967F5B5E}" type="pres">
      <dgm:prSet presAssocID="{7D5C6365-CF60-7449-95E5-1C70F78E2439}" presName="rootConnector" presStyleLbl="node3" presStyleIdx="13" presStyleCnt="15"/>
      <dgm:spPr/>
      <dgm:t>
        <a:bodyPr/>
        <a:lstStyle/>
        <a:p>
          <a:endParaRPr lang="zh-CN" altLang="en-US"/>
        </a:p>
      </dgm:t>
    </dgm:pt>
    <dgm:pt modelId="{F9C21BE6-D24E-9846-A781-12087A9560BA}" type="pres">
      <dgm:prSet presAssocID="{7D5C6365-CF60-7449-95E5-1C70F78E2439}" presName="hierChild4" presStyleCnt="0"/>
      <dgm:spPr/>
    </dgm:pt>
    <dgm:pt modelId="{7E34D40C-6E15-DA49-9D4A-988D7F6622F5}" type="pres">
      <dgm:prSet presAssocID="{7D5C6365-CF60-7449-95E5-1C70F78E2439}" presName="hierChild5" presStyleCnt="0"/>
      <dgm:spPr/>
    </dgm:pt>
    <dgm:pt modelId="{937C1BB6-6258-0C4D-9358-4A2CCCA00855}" type="pres">
      <dgm:prSet presAssocID="{39E9F22A-5AC2-9047-95D1-C2398A061838}" presName="hierChild5" presStyleCnt="0"/>
      <dgm:spPr/>
    </dgm:pt>
    <dgm:pt modelId="{E19BED97-B812-684D-A59F-EE2F2FEC1503}" type="pres">
      <dgm:prSet presAssocID="{F1208097-46BB-5345-AEF0-756A9D68CFB9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AA61453C-6C48-1B47-A792-72668BB760C6}" type="pres">
      <dgm:prSet presAssocID="{534065E3-D67F-4A41-BB89-794173E4A4A7}" presName="hierRoot2" presStyleCnt="0">
        <dgm:presLayoutVars>
          <dgm:hierBranch val="init"/>
        </dgm:presLayoutVars>
      </dgm:prSet>
      <dgm:spPr/>
    </dgm:pt>
    <dgm:pt modelId="{329FFF16-88D9-1449-8498-E9A3EEB93DCB}" type="pres">
      <dgm:prSet presAssocID="{534065E3-D67F-4A41-BB89-794173E4A4A7}" presName="rootComposite" presStyleCnt="0"/>
      <dgm:spPr/>
    </dgm:pt>
    <dgm:pt modelId="{608D04A8-A74A-2F4C-9448-F4453E392849}" type="pres">
      <dgm:prSet presAssocID="{534065E3-D67F-4A41-BB89-794173E4A4A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4073DB-C7A2-CB45-A7DF-6818F559CF94}" type="pres">
      <dgm:prSet presAssocID="{534065E3-D67F-4A41-BB89-794173E4A4A7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F4D1DB2-01D7-3846-B66C-59E1C6C619FD}" type="pres">
      <dgm:prSet presAssocID="{534065E3-D67F-4A41-BB89-794173E4A4A7}" presName="hierChild4" presStyleCnt="0"/>
      <dgm:spPr/>
    </dgm:pt>
    <dgm:pt modelId="{7222F074-A48E-1849-AF18-C7283ECAA341}" type="pres">
      <dgm:prSet presAssocID="{2D3C7126-951F-B641-9420-CAA08D68C3D0}" presName="Name37" presStyleLbl="parChTrans1D3" presStyleIdx="14" presStyleCnt="15"/>
      <dgm:spPr/>
      <dgm:t>
        <a:bodyPr/>
        <a:lstStyle/>
        <a:p>
          <a:endParaRPr lang="zh-CN" altLang="en-US"/>
        </a:p>
      </dgm:t>
    </dgm:pt>
    <dgm:pt modelId="{429AB863-C191-B849-82B6-551CE09537AC}" type="pres">
      <dgm:prSet presAssocID="{693EC806-6A08-1E47-A200-5FE9C1E107F3}" presName="hierRoot2" presStyleCnt="0">
        <dgm:presLayoutVars>
          <dgm:hierBranch val="init"/>
        </dgm:presLayoutVars>
      </dgm:prSet>
      <dgm:spPr/>
    </dgm:pt>
    <dgm:pt modelId="{5ECBEA80-A441-7949-920E-8B946ECCB1CB}" type="pres">
      <dgm:prSet presAssocID="{693EC806-6A08-1E47-A200-5FE9C1E107F3}" presName="rootComposite" presStyleCnt="0"/>
      <dgm:spPr/>
    </dgm:pt>
    <dgm:pt modelId="{EC7E8D5C-3C48-1048-998B-01FF18E119E1}" type="pres">
      <dgm:prSet presAssocID="{693EC806-6A08-1E47-A200-5FE9C1E107F3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921D9D-C20C-DC47-AC9D-498F325AD0BD}" type="pres">
      <dgm:prSet presAssocID="{693EC806-6A08-1E47-A200-5FE9C1E107F3}" presName="rootConnector" presStyleLbl="node3" presStyleIdx="14" presStyleCnt="15"/>
      <dgm:spPr/>
      <dgm:t>
        <a:bodyPr/>
        <a:lstStyle/>
        <a:p>
          <a:endParaRPr lang="zh-CN" altLang="en-US"/>
        </a:p>
      </dgm:t>
    </dgm:pt>
    <dgm:pt modelId="{E1287C0A-6CF5-3247-ACCC-5442D7066DE2}" type="pres">
      <dgm:prSet presAssocID="{693EC806-6A08-1E47-A200-5FE9C1E107F3}" presName="hierChild4" presStyleCnt="0"/>
      <dgm:spPr/>
    </dgm:pt>
    <dgm:pt modelId="{9D23854C-84F1-C845-9E63-7DC995121E9D}" type="pres">
      <dgm:prSet presAssocID="{693EC806-6A08-1E47-A200-5FE9C1E107F3}" presName="hierChild5" presStyleCnt="0"/>
      <dgm:spPr/>
    </dgm:pt>
    <dgm:pt modelId="{C381841E-B92D-A44A-9544-02C35A5F1CAF}" type="pres">
      <dgm:prSet presAssocID="{534065E3-D67F-4A41-BB89-794173E4A4A7}" presName="hierChild5" presStyleCnt="0"/>
      <dgm:spPr/>
    </dgm:pt>
    <dgm:pt modelId="{F4E3F8EB-12E8-C64D-BFB1-8A39C06CA74E}" type="pres">
      <dgm:prSet presAssocID="{85D9D7F1-7DA4-3C41-A340-205F4F80C6E2}" presName="hierChild3" presStyleCnt="0"/>
      <dgm:spPr/>
    </dgm:pt>
  </dgm:ptLst>
  <dgm:cxnLst>
    <dgm:cxn modelId="{5CCC5D3C-A456-7543-A03D-F7DD1CB8BB90}" type="presOf" srcId="{1F14A84F-ED4F-074D-9969-510BB3DA9A21}" destId="{49FAC642-434D-A945-85BF-BA8B6C0F30F3}" srcOrd="0" destOrd="0" presId="urn:microsoft.com/office/officeart/2005/8/layout/orgChart1"/>
    <dgm:cxn modelId="{19F3F192-2F2F-114E-B458-7F2EE8B42528}" srcId="{85D9D7F1-7DA4-3C41-A340-205F4F80C6E2}" destId="{534065E3-D67F-4A41-BB89-794173E4A4A7}" srcOrd="5" destOrd="0" parTransId="{F1208097-46BB-5345-AEF0-756A9D68CFB9}" sibTransId="{66E78CBC-751C-D045-B930-F164D487DA9F}"/>
    <dgm:cxn modelId="{ACFC4BB5-6B46-524B-AA11-603F48FC46BF}" type="presOf" srcId="{D125E1A4-60B2-214C-8BF3-06C07332B225}" destId="{4530F4EB-77CC-4B47-BE89-9BF59FF931F0}" srcOrd="0" destOrd="0" presId="urn:microsoft.com/office/officeart/2005/8/layout/orgChart1"/>
    <dgm:cxn modelId="{E70910E8-E714-194B-827F-C23BECCE0D3D}" type="presOf" srcId="{CFC29842-288C-444E-91FB-D115ED31A571}" destId="{DF0A06A3-1116-5D4B-A17C-8505D4E234DF}" srcOrd="0" destOrd="0" presId="urn:microsoft.com/office/officeart/2005/8/layout/orgChart1"/>
    <dgm:cxn modelId="{5B22F839-1737-F949-A2DD-106865DE0B6E}" srcId="{A12D647A-3FB5-9349-AF64-50E97360F04C}" destId="{A6832B46-E5A7-824D-8BC9-93BFC534F308}" srcOrd="1" destOrd="0" parTransId="{BBC48D93-036A-1B4E-9C2E-5C4314E8CB6D}" sibTransId="{A8544746-2D14-EF46-951E-2AB9ED822F62}"/>
    <dgm:cxn modelId="{FC2B8631-F4A6-D941-A73F-F79449C5D05D}" srcId="{85D9D7F1-7DA4-3C41-A340-205F4F80C6E2}" destId="{39E9F22A-5AC2-9047-95D1-C2398A061838}" srcOrd="4" destOrd="0" parTransId="{98417489-7ABD-9546-AE73-AF4B9078DCF7}" sibTransId="{DB4FB0B5-77C9-CC43-A43E-08D80FDD229B}"/>
    <dgm:cxn modelId="{9CAE06BA-A526-C145-9B68-C812757C9DBE}" type="presOf" srcId="{7D5C6365-CF60-7449-95E5-1C70F78E2439}" destId="{50062015-8C39-8047-8FA4-C39C059CBC1E}" srcOrd="0" destOrd="0" presId="urn:microsoft.com/office/officeart/2005/8/layout/orgChart1"/>
    <dgm:cxn modelId="{54076FB9-1132-A54C-96ED-1C508A0A3476}" type="presOf" srcId="{7A96B7D3-264D-1E43-9A26-62B9F38ECC59}" destId="{A519E379-D612-5D4D-BF5C-FB47E04E04CF}" srcOrd="0" destOrd="0" presId="urn:microsoft.com/office/officeart/2005/8/layout/orgChart1"/>
    <dgm:cxn modelId="{37725076-C568-8E48-8F6E-E1085E205F6D}" srcId="{A12D647A-3FB5-9349-AF64-50E97360F04C}" destId="{1F14A84F-ED4F-074D-9969-510BB3DA9A21}" srcOrd="0" destOrd="0" parTransId="{9919F9EC-83B9-574B-BBB9-59430A71910E}" sibTransId="{3298BB74-4429-8A48-B161-65BD4ECD2704}"/>
    <dgm:cxn modelId="{D20C1A46-1EC0-FB49-A301-DBF62A1A42AB}" srcId="{CFC29842-288C-444E-91FB-D115ED31A571}" destId="{878D3071-F9E1-6346-BFAC-99CCAE38C6DF}" srcOrd="0" destOrd="0" parTransId="{591AD512-B289-644A-B024-4063FBD39141}" sibTransId="{373B2EF5-4BDB-B54D-BF83-B89E3F3C77AB}"/>
    <dgm:cxn modelId="{5A4ADB90-8B77-AF45-A339-D63286A64D7F}" srcId="{39E9F22A-5AC2-9047-95D1-C2398A061838}" destId="{EFA89CB8-4B36-8441-A520-743A07111498}" srcOrd="1" destOrd="0" parTransId="{AF3B304E-7484-2C4C-A2FE-D5DFCD91EB6E}" sibTransId="{CF2651FB-64EF-8743-953C-3345B69D8EF9}"/>
    <dgm:cxn modelId="{71145E4D-7AEB-2C47-B05F-7AD5F28DD8DD}" srcId="{39E9F22A-5AC2-9047-95D1-C2398A061838}" destId="{34B12288-82F6-6844-AEAA-95BAF5F4901A}" srcOrd="0" destOrd="0" parTransId="{D7185673-0EE1-5F4D-85F7-364FE292C164}" sibTransId="{F1F30EE7-E5A3-7044-B3C7-C40EB7BE2C17}"/>
    <dgm:cxn modelId="{553A2CA5-2315-924E-AD2E-82C80266FE00}" type="presOf" srcId="{7FA236CB-AFA1-3747-A0B3-94C4CAC9B923}" destId="{5FFFC038-080E-1A42-B5F4-FCB20DB6EED6}" srcOrd="1" destOrd="0" presId="urn:microsoft.com/office/officeart/2005/8/layout/orgChart1"/>
    <dgm:cxn modelId="{CB712E58-3CEC-2643-A0F3-EBDCAEBED40D}" srcId="{4A1354E7-A62C-B640-9E6E-765F38197430}" destId="{7FA236CB-AFA1-3747-A0B3-94C4CAC9B923}" srcOrd="0" destOrd="0" parTransId="{4F5EFAE6-988A-FC4D-B8BD-5CE031F556D1}" sibTransId="{112EACAF-780F-7E46-9EF3-9C9D3FD7859B}"/>
    <dgm:cxn modelId="{C8A31553-B7BC-4341-9D5C-2FDC0FCFF964}" type="presOf" srcId="{34B12288-82F6-6844-AEAA-95BAF5F4901A}" destId="{ED89FCF0-3786-9D40-82E4-2254A588C8E8}" srcOrd="1" destOrd="0" presId="urn:microsoft.com/office/officeart/2005/8/layout/orgChart1"/>
    <dgm:cxn modelId="{90FF20DD-C1AC-CB4F-9CB4-E5B4B2228C3F}" type="presOf" srcId="{914AD30A-F293-ED48-82D7-FB5A988613CD}" destId="{A081482C-E2DF-954C-B254-1696BB03C46F}" srcOrd="0" destOrd="0" presId="urn:microsoft.com/office/officeart/2005/8/layout/orgChart1"/>
    <dgm:cxn modelId="{E8B9928E-4871-3E4C-8C85-F25A5D190056}" type="presOf" srcId="{77069B8D-E428-1E4E-B97C-C34097D88A7D}" destId="{CBCC0E11-BD1A-FA49-AE3C-E4324A1D4E32}" srcOrd="1" destOrd="0" presId="urn:microsoft.com/office/officeart/2005/8/layout/orgChart1"/>
    <dgm:cxn modelId="{9D8D9199-69EE-A44D-9A9F-918D88BE6AA1}" type="presOf" srcId="{39E9F22A-5AC2-9047-95D1-C2398A061838}" destId="{E79DFCF7-C866-6844-84E3-9AA3F6122777}" srcOrd="0" destOrd="0" presId="urn:microsoft.com/office/officeart/2005/8/layout/orgChart1"/>
    <dgm:cxn modelId="{06B8A67D-3493-614A-A4BD-CF2621317B38}" type="presOf" srcId="{7D5C6365-CF60-7449-95E5-1C70F78E2439}" destId="{77A3FBBF-1DDA-1B4C-8FB8-B337967F5B5E}" srcOrd="1" destOrd="0" presId="urn:microsoft.com/office/officeart/2005/8/layout/orgChart1"/>
    <dgm:cxn modelId="{984AA50E-E742-C34F-8D56-25A6916F1CD8}" srcId="{A12D647A-3FB5-9349-AF64-50E97360F04C}" destId="{2FA4779D-A969-D04E-BBA9-2853A68BF541}" srcOrd="3" destOrd="0" parTransId="{378FA188-383E-3B46-B4B0-D2908678EC5B}" sibTransId="{57CEEEE2-CB3E-2443-BDF9-04D561A9F7C4}"/>
    <dgm:cxn modelId="{A26CDD34-37B1-1B4A-9940-80CA28EBC10F}" type="presOf" srcId="{693EC806-6A08-1E47-A200-5FE9C1E107F3}" destId="{EC7E8D5C-3C48-1048-998B-01FF18E119E1}" srcOrd="0" destOrd="0" presId="urn:microsoft.com/office/officeart/2005/8/layout/orgChart1"/>
    <dgm:cxn modelId="{AAE20DB9-92E2-2645-AF26-8FAD5DBBA722}" srcId="{914AD30A-F293-ED48-82D7-FB5A988613CD}" destId="{85D9D7F1-7DA4-3C41-A340-205F4F80C6E2}" srcOrd="0" destOrd="0" parTransId="{3B7A9E8D-53EC-6E48-9B6F-F9DCF372614A}" sibTransId="{6105F0B4-2FB6-2F40-B2DE-5DF404AFE6D0}"/>
    <dgm:cxn modelId="{F7FF3097-D29F-044B-B44C-AD8F8BD27A63}" srcId="{CFC29842-288C-444E-91FB-D115ED31A571}" destId="{E35E0EFE-5147-8144-BC54-DCF719026B99}" srcOrd="3" destOrd="0" parTransId="{038383CB-A0D9-2241-8AFC-C9E9B9203EBD}" sibTransId="{51522FC4-E9E1-7545-8479-8210B016C92B}"/>
    <dgm:cxn modelId="{86EA7288-19D7-E344-9AB3-4C7BDD4B638F}" type="presOf" srcId="{438EEC5B-97A6-F94C-8E92-BC9BFD8998E4}" destId="{144AC06E-C62D-FD4F-BAF2-F030A113144B}" srcOrd="1" destOrd="0" presId="urn:microsoft.com/office/officeart/2005/8/layout/orgChart1"/>
    <dgm:cxn modelId="{47C66E53-CBA9-5D40-87D5-AE3D4BA45DA0}" type="presOf" srcId="{E35E0EFE-5147-8144-BC54-DCF719026B99}" destId="{9ED9EB52-13C3-B745-BF50-006B315C9C01}" srcOrd="0" destOrd="0" presId="urn:microsoft.com/office/officeart/2005/8/layout/orgChart1"/>
    <dgm:cxn modelId="{E0005B1F-F633-1C46-A556-98C27563A1F9}" type="presOf" srcId="{98417489-7ABD-9546-AE73-AF4B9078DCF7}" destId="{B82ED1B0-1740-A049-BC63-9D03714796CF}" srcOrd="0" destOrd="0" presId="urn:microsoft.com/office/officeart/2005/8/layout/orgChart1"/>
    <dgm:cxn modelId="{FD5BC2F2-E9E3-EC47-99DB-CF5CA7B43101}" type="presOf" srcId="{17A9D982-0D5A-5647-B0B8-14D3E9362594}" destId="{12D379A8-08C7-D74A-B02B-5446E5413771}" srcOrd="0" destOrd="0" presId="urn:microsoft.com/office/officeart/2005/8/layout/orgChart1"/>
    <dgm:cxn modelId="{749F460F-F2A4-724F-AD8D-973CA47FC382}" srcId="{85D9D7F1-7DA4-3C41-A340-205F4F80C6E2}" destId="{0919DE14-C1F7-654B-A077-6DC5993B27C1}" srcOrd="0" destOrd="0" parTransId="{4655A3CF-B0A4-F74F-848F-DDA63015FDCE}" sibTransId="{A92D5FB5-BBA1-2E47-9D08-CDFE8AA915DE}"/>
    <dgm:cxn modelId="{1BD2CDAD-D467-604B-A624-1F95CE86D6D1}" type="presOf" srcId="{2D3C7126-951F-B641-9420-CAA08D68C3D0}" destId="{7222F074-A48E-1849-AF18-C7283ECAA341}" srcOrd="0" destOrd="0" presId="urn:microsoft.com/office/officeart/2005/8/layout/orgChart1"/>
    <dgm:cxn modelId="{4B52256C-FE99-674F-8F4F-833AF9FD9096}" type="presOf" srcId="{0919DE14-C1F7-654B-A077-6DC5993B27C1}" destId="{D98644AB-E323-E84C-A44C-FD9586C56E8E}" srcOrd="0" destOrd="0" presId="urn:microsoft.com/office/officeart/2005/8/layout/orgChart1"/>
    <dgm:cxn modelId="{0396620C-FCBF-5B47-9094-F7AE0E266BBB}" type="presOf" srcId="{A6832B46-E5A7-824D-8BC9-93BFC534F308}" destId="{1E34CC47-6BD1-7940-A3E2-B8D292B341C4}" srcOrd="0" destOrd="0" presId="urn:microsoft.com/office/officeart/2005/8/layout/orgChart1"/>
    <dgm:cxn modelId="{B710B9BF-F6F9-C344-BFB8-394691A77B85}" type="presOf" srcId="{69C4703F-1F72-E746-9193-31B359FDE13E}" destId="{576863A9-4556-8145-869D-4F8EEFDAAA8D}" srcOrd="1" destOrd="0" presId="urn:microsoft.com/office/officeart/2005/8/layout/orgChart1"/>
    <dgm:cxn modelId="{EDC6B4B4-7BD0-4649-B2DE-CFECE4E0AA3C}" type="presOf" srcId="{EFA89CB8-4B36-8441-A520-743A07111498}" destId="{1084E02E-ED8E-6C41-89AB-C22FA9B9D494}" srcOrd="0" destOrd="0" presId="urn:microsoft.com/office/officeart/2005/8/layout/orgChart1"/>
    <dgm:cxn modelId="{C9D4E025-4497-DC43-824A-44F747559D62}" type="presOf" srcId="{693EC806-6A08-1E47-A200-5FE9C1E107F3}" destId="{DE921D9D-C20C-DC47-AC9D-498F325AD0BD}" srcOrd="1" destOrd="0" presId="urn:microsoft.com/office/officeart/2005/8/layout/orgChart1"/>
    <dgm:cxn modelId="{10C4B7B9-9CF3-1F43-A88B-D45FDAABAE58}" type="presOf" srcId="{1F14A84F-ED4F-074D-9969-510BB3DA9A21}" destId="{2944BB38-AFF5-B640-BDD3-B4698F5F76FC}" srcOrd="1" destOrd="0" presId="urn:microsoft.com/office/officeart/2005/8/layout/orgChart1"/>
    <dgm:cxn modelId="{2C4EC9F7-1837-7A44-B227-23E79042EE5B}" srcId="{85D9D7F1-7DA4-3C41-A340-205F4F80C6E2}" destId="{4A1354E7-A62C-B640-9E6E-765F38197430}" srcOrd="3" destOrd="0" parTransId="{D351C062-5F7E-9C4C-9745-90113F42F80A}" sibTransId="{19E8EBF0-F066-2D48-B983-1555F0AC1D12}"/>
    <dgm:cxn modelId="{8CD1C376-654D-2F4E-821E-8AA091016458}" type="presOf" srcId="{4655A3CF-B0A4-F74F-848F-DDA63015FDCE}" destId="{C951C3BF-6ABA-7948-8AD6-779509ADCD8B}" srcOrd="0" destOrd="0" presId="urn:microsoft.com/office/officeart/2005/8/layout/orgChart1"/>
    <dgm:cxn modelId="{09507F99-4DFF-A54B-977A-55BE986A97F3}" type="presOf" srcId="{BDD19ED1-F3DA-0848-A3FC-047E3026D4AE}" destId="{6E584F8E-01C5-5542-981E-2DC7D9268B01}" srcOrd="0" destOrd="0" presId="urn:microsoft.com/office/officeart/2005/8/layout/orgChart1"/>
    <dgm:cxn modelId="{ADFE7FE4-A3A0-3D41-AB45-5ED6FB373930}" type="presOf" srcId="{4A1354E7-A62C-B640-9E6E-765F38197430}" destId="{50B060C4-3E0E-2242-A147-99F2EDE0DA17}" srcOrd="1" destOrd="0" presId="urn:microsoft.com/office/officeart/2005/8/layout/orgChart1"/>
    <dgm:cxn modelId="{F58EB4FE-FD6D-3A4D-92F6-B2050A08997E}" type="presOf" srcId="{4F5EFAE6-988A-FC4D-B8BD-5CE031F556D1}" destId="{2E849474-7102-AB42-91F8-A9AA5C04E837}" srcOrd="0" destOrd="0" presId="urn:microsoft.com/office/officeart/2005/8/layout/orgChart1"/>
    <dgm:cxn modelId="{71414D93-790B-1541-A9BD-3B17FCC059C0}" srcId="{CFC29842-288C-444E-91FB-D115ED31A571}" destId="{FB416098-E7B7-F44C-8046-1A7B6F81E74C}" srcOrd="1" destOrd="0" parTransId="{E95B52AE-6D34-7B45-A1FB-FB1A83319698}" sibTransId="{FC89334A-F1BF-6746-AE34-106F72D92F39}"/>
    <dgm:cxn modelId="{8DE86044-0371-1946-B8B7-17203D6419F2}" type="presOf" srcId="{FB416098-E7B7-F44C-8046-1A7B6F81E74C}" destId="{1D8EB601-494D-0E47-B4F9-86A5ABE3A4E0}" srcOrd="0" destOrd="0" presId="urn:microsoft.com/office/officeart/2005/8/layout/orgChart1"/>
    <dgm:cxn modelId="{A0F13E00-DAAD-8047-BB69-80138123863D}" type="presOf" srcId="{CFC29842-288C-444E-91FB-D115ED31A571}" destId="{984A2F7D-7DE4-4A4D-9CCE-536F0E18EFD0}" srcOrd="1" destOrd="0" presId="urn:microsoft.com/office/officeart/2005/8/layout/orgChart1"/>
    <dgm:cxn modelId="{8C9D2729-E545-1040-B682-F3E4D209E046}" type="presOf" srcId="{D01702AE-304E-9F40-A5CB-0612F719946B}" destId="{078BA48E-BCE6-9E40-AD0A-7F08EB34F2FE}" srcOrd="0" destOrd="0" presId="urn:microsoft.com/office/officeart/2005/8/layout/orgChart1"/>
    <dgm:cxn modelId="{A84DCA8E-822B-A844-B999-22DBC68DEE30}" type="presOf" srcId="{E35E0EFE-5147-8144-BC54-DCF719026B99}" destId="{D77542CA-BD32-A049-864F-AA586E6B83B0}" srcOrd="1" destOrd="0" presId="urn:microsoft.com/office/officeart/2005/8/layout/orgChart1"/>
    <dgm:cxn modelId="{A4BEA955-5320-2644-AA27-C032E534A1E3}" type="presOf" srcId="{85D9D7F1-7DA4-3C41-A340-205F4F80C6E2}" destId="{6F9A3FE7-CFAC-8C49-9464-AA065CB64D9C}" srcOrd="0" destOrd="0" presId="urn:microsoft.com/office/officeart/2005/8/layout/orgChart1"/>
    <dgm:cxn modelId="{1A0F79FC-E3BC-814B-8DA6-D6567DF9A9CE}" type="presOf" srcId="{378FA188-383E-3B46-B4B0-D2908678EC5B}" destId="{79BCD092-07E9-154D-B717-212D03CCA737}" srcOrd="0" destOrd="0" presId="urn:microsoft.com/office/officeart/2005/8/layout/orgChart1"/>
    <dgm:cxn modelId="{7C5533E9-F96C-CB44-B790-57D6F28FC241}" type="presOf" srcId="{534065E3-D67F-4A41-BB89-794173E4A4A7}" destId="{BC4073DB-C7A2-CB45-A7DF-6818F559CF94}" srcOrd="1" destOrd="0" presId="urn:microsoft.com/office/officeart/2005/8/layout/orgChart1"/>
    <dgm:cxn modelId="{E0C03A3B-3EF7-0A40-AB4C-E3F20F400220}" type="presOf" srcId="{A12D647A-3FB5-9349-AF64-50E97360F04C}" destId="{16BD10A1-5964-7948-8D78-9A270C49C81D}" srcOrd="1" destOrd="0" presId="urn:microsoft.com/office/officeart/2005/8/layout/orgChart1"/>
    <dgm:cxn modelId="{99429F4C-FF84-1E4E-A648-B974E18668FF}" srcId="{CFC29842-288C-444E-91FB-D115ED31A571}" destId="{438EEC5B-97A6-F94C-8E92-BC9BFD8998E4}" srcOrd="2" destOrd="0" parTransId="{D125E1A4-60B2-214C-8BF3-06C07332B225}" sibTransId="{8F62DD07-71C3-2141-86B9-A6BDFFA7052A}"/>
    <dgm:cxn modelId="{7E08DC7E-314A-4241-8B15-C4AF6802A546}" type="presOf" srcId="{ECB8133C-0C05-4F45-BF3D-7A8505E4A30D}" destId="{33F4449A-C476-6E4E-929B-2B48AEE0672D}" srcOrd="0" destOrd="0" presId="urn:microsoft.com/office/officeart/2005/8/layout/orgChart1"/>
    <dgm:cxn modelId="{A85FAD41-383B-D847-BEC5-15F36697EABE}" type="presOf" srcId="{438EEC5B-97A6-F94C-8E92-BC9BFD8998E4}" destId="{AFD5E6B5-711B-2E45-B835-810FD7663B37}" srcOrd="0" destOrd="0" presId="urn:microsoft.com/office/officeart/2005/8/layout/orgChart1"/>
    <dgm:cxn modelId="{5817175E-7E19-1D46-B39B-748029BF8B20}" srcId="{A12D647A-3FB5-9349-AF64-50E97360F04C}" destId="{0A802665-E8C3-724C-A65F-6D121BF9DC26}" srcOrd="2" destOrd="0" parTransId="{4F7BB0BE-4229-2A4F-A7C1-A110F7D6BC82}" sibTransId="{4343089C-D318-E94F-A03D-5811E7F2D083}"/>
    <dgm:cxn modelId="{08E552F6-2EB8-734A-A2FF-B245CA97A4C2}" type="presOf" srcId="{69C4703F-1F72-E746-9193-31B359FDE13E}" destId="{543E1F71-7F57-0242-9697-C201F0DF41B0}" srcOrd="0" destOrd="0" presId="urn:microsoft.com/office/officeart/2005/8/layout/orgChart1"/>
    <dgm:cxn modelId="{53C4DAB3-7DE6-CE44-B7F0-DB7FBCFA5BEB}" type="presOf" srcId="{E95B52AE-6D34-7B45-A1FB-FB1A83319698}" destId="{10B420D1-BC89-984C-885F-BC7361E43A75}" srcOrd="0" destOrd="0" presId="urn:microsoft.com/office/officeart/2005/8/layout/orgChart1"/>
    <dgm:cxn modelId="{904CAD30-CCBC-D447-851E-2AAA6518AD07}" type="presOf" srcId="{0A802665-E8C3-724C-A65F-6D121BF9DC26}" destId="{049795D7-7B11-6D4D-BD25-6F2FA2E684A8}" srcOrd="1" destOrd="0" presId="urn:microsoft.com/office/officeart/2005/8/layout/orgChart1"/>
    <dgm:cxn modelId="{2716FCAA-2F14-8143-974E-B0C21CF3C4C0}" type="presOf" srcId="{4A1354E7-A62C-B640-9E6E-765F38197430}" destId="{4C53AD11-9FE7-404E-AFDF-72A66CFA3186}" srcOrd="0" destOrd="0" presId="urn:microsoft.com/office/officeart/2005/8/layout/orgChart1"/>
    <dgm:cxn modelId="{DE6B5386-DD84-4047-AB00-B89C3A83F667}" type="presOf" srcId="{BBC48D93-036A-1B4E-9C2E-5C4314E8CB6D}" destId="{D37FFC58-7228-734A-94D5-8412178B4388}" srcOrd="0" destOrd="0" presId="urn:microsoft.com/office/officeart/2005/8/layout/orgChart1"/>
    <dgm:cxn modelId="{AF232F68-7953-0C43-B2E4-18B20749CCAC}" type="presOf" srcId="{A12D647A-3FB5-9349-AF64-50E97360F04C}" destId="{A3807CC6-F0FA-6C4C-AF3E-296BD5AAE0A4}" srcOrd="0" destOrd="0" presId="urn:microsoft.com/office/officeart/2005/8/layout/orgChart1"/>
    <dgm:cxn modelId="{D41519AF-F25D-2B4E-852C-65B85502A1D0}" type="presOf" srcId="{AF3B304E-7484-2C4C-A2FE-D5DFCD91EB6E}" destId="{DF16ED53-70AB-3A4B-9B39-3681F6B8E7C4}" srcOrd="0" destOrd="0" presId="urn:microsoft.com/office/officeart/2005/8/layout/orgChart1"/>
    <dgm:cxn modelId="{649DAE50-AA36-E34A-92A2-42A39EA189A3}" type="presOf" srcId="{A6832B46-E5A7-824D-8BC9-93BFC534F308}" destId="{CCF24073-87F2-4E48-9F02-BBDE1EA3150A}" srcOrd="1" destOrd="0" presId="urn:microsoft.com/office/officeart/2005/8/layout/orgChart1"/>
    <dgm:cxn modelId="{5E364755-43F6-3946-A03F-119A372684DE}" type="presOf" srcId="{7FA236CB-AFA1-3747-A0B3-94C4CAC9B923}" destId="{C4AF1FB5-E0D2-BE46-BACC-916CE8E46F9A}" srcOrd="0" destOrd="0" presId="urn:microsoft.com/office/officeart/2005/8/layout/orgChart1"/>
    <dgm:cxn modelId="{36FB4A47-0750-F246-A311-24D3FC8D99BB}" srcId="{0919DE14-C1F7-654B-A077-6DC5993B27C1}" destId="{69C4703F-1F72-E746-9193-31B359FDE13E}" srcOrd="0" destOrd="0" parTransId="{ECB8133C-0C05-4F45-BF3D-7A8505E4A30D}" sibTransId="{B30564C9-BF4C-4249-915A-8525FC80D719}"/>
    <dgm:cxn modelId="{4634D5DF-FC28-CF4A-A61D-4EA41AF1383C}" type="presOf" srcId="{2FA4779D-A969-D04E-BBA9-2853A68BF541}" destId="{890C1CF7-376D-C742-9457-929BB424D770}" srcOrd="0" destOrd="0" presId="urn:microsoft.com/office/officeart/2005/8/layout/orgChart1"/>
    <dgm:cxn modelId="{1668ECEB-FC71-9349-B74E-644D6AC7CC28}" type="presOf" srcId="{EFA89CB8-4B36-8441-A520-743A07111498}" destId="{62578BE2-1FAA-9B40-AADF-1112EBFCF67C}" srcOrd="1" destOrd="0" presId="urn:microsoft.com/office/officeart/2005/8/layout/orgChart1"/>
    <dgm:cxn modelId="{A4F833A0-F17E-1D45-8BF5-7A7F68C184AA}" type="presOf" srcId="{F1208097-46BB-5345-AEF0-756A9D68CFB9}" destId="{E19BED97-B812-684D-A59F-EE2F2FEC1503}" srcOrd="0" destOrd="0" presId="urn:microsoft.com/office/officeart/2005/8/layout/orgChart1"/>
    <dgm:cxn modelId="{137D6D9C-2C90-3B46-95B1-867C3393990B}" type="presOf" srcId="{878D3071-F9E1-6346-BFAC-99CCAE38C6DF}" destId="{3B7D9936-1280-9248-AA46-F7A57C16418C}" srcOrd="0" destOrd="0" presId="urn:microsoft.com/office/officeart/2005/8/layout/orgChart1"/>
    <dgm:cxn modelId="{B9971A0C-F674-CB40-BDF2-929A4D51599C}" type="presOf" srcId="{038383CB-A0D9-2241-8AFC-C9E9B9203EBD}" destId="{39D85FC2-7619-F144-A7C7-F6143A388559}" srcOrd="0" destOrd="0" presId="urn:microsoft.com/office/officeart/2005/8/layout/orgChart1"/>
    <dgm:cxn modelId="{1487CDFD-79A4-274D-93D7-829DCE10BBE7}" type="presOf" srcId="{85D9D7F1-7DA4-3C41-A340-205F4F80C6E2}" destId="{BB52BE76-890C-AE44-B288-86ECB799DE5E}" srcOrd="1" destOrd="0" presId="urn:microsoft.com/office/officeart/2005/8/layout/orgChart1"/>
    <dgm:cxn modelId="{A4922B76-A618-DF45-A45F-4DBBA466F825}" type="presOf" srcId="{4F7BB0BE-4229-2A4F-A7C1-A110F7D6BC82}" destId="{5E33E616-9EEC-7244-B557-A29A815FE790}" srcOrd="0" destOrd="0" presId="urn:microsoft.com/office/officeart/2005/8/layout/orgChart1"/>
    <dgm:cxn modelId="{2B3D4A0D-94C6-664A-ADE2-CB423DE58B8B}" type="presOf" srcId="{9919F9EC-83B9-574B-BBB9-59430A71910E}" destId="{7A2A184E-A843-6040-BFBD-3E1BFFECD2F3}" srcOrd="0" destOrd="0" presId="urn:microsoft.com/office/officeart/2005/8/layout/orgChart1"/>
    <dgm:cxn modelId="{A9B3F263-85CF-C948-8673-BB44DA67970D}" srcId="{534065E3-D67F-4A41-BB89-794173E4A4A7}" destId="{693EC806-6A08-1E47-A200-5FE9C1E107F3}" srcOrd="0" destOrd="0" parTransId="{2D3C7126-951F-B641-9420-CAA08D68C3D0}" sibTransId="{0FDCFB87-6946-F844-A8E0-C0569A3359E8}"/>
    <dgm:cxn modelId="{198CF6EF-45FF-8949-BC51-32797CB5B39D}" type="presOf" srcId="{D351C062-5F7E-9C4C-9745-90113F42F80A}" destId="{AE81F096-E7FD-7C42-9C86-61EEDD9C48D8}" srcOrd="0" destOrd="0" presId="urn:microsoft.com/office/officeart/2005/8/layout/orgChart1"/>
    <dgm:cxn modelId="{1B54D9B7-FDEE-2148-A609-4DBCE8DA8E97}" srcId="{85D9D7F1-7DA4-3C41-A340-205F4F80C6E2}" destId="{A12D647A-3FB5-9349-AF64-50E97360F04C}" srcOrd="1" destOrd="0" parTransId="{7A96B7D3-264D-1E43-9A26-62B9F38ECC59}" sibTransId="{964AA599-D53B-9548-8C6A-CD0C8CFB4248}"/>
    <dgm:cxn modelId="{86E199F1-BD4B-E049-B563-52A15EE0E5B6}" srcId="{4A1354E7-A62C-B640-9E6E-765F38197430}" destId="{77069B8D-E428-1E4E-B97C-C34097D88A7D}" srcOrd="1" destOrd="0" parTransId="{D01702AE-304E-9F40-A5CB-0612F719946B}" sibTransId="{04EF1963-3875-DE4B-9922-39A8446434AB}"/>
    <dgm:cxn modelId="{E25A6169-08CE-9141-AC51-16706087948A}" type="presOf" srcId="{534065E3-D67F-4A41-BB89-794173E4A4A7}" destId="{608D04A8-A74A-2F4C-9448-F4453E392849}" srcOrd="0" destOrd="0" presId="urn:microsoft.com/office/officeart/2005/8/layout/orgChart1"/>
    <dgm:cxn modelId="{2EC723E3-BB55-FC4F-97D0-AB90FF035286}" type="presOf" srcId="{2FA4779D-A969-D04E-BBA9-2853A68BF541}" destId="{B48660ED-1819-2448-A366-0697F9B7B960}" srcOrd="1" destOrd="0" presId="urn:microsoft.com/office/officeart/2005/8/layout/orgChart1"/>
    <dgm:cxn modelId="{5C798E7B-0879-3A41-815F-28E95675167E}" srcId="{85D9D7F1-7DA4-3C41-A340-205F4F80C6E2}" destId="{CFC29842-288C-444E-91FB-D115ED31A571}" srcOrd="2" destOrd="0" parTransId="{17A9D982-0D5A-5647-B0B8-14D3E9362594}" sibTransId="{2D87BDCE-813D-1143-B2C1-3DD505C0C16E}"/>
    <dgm:cxn modelId="{12B23539-3166-024F-B256-62A7FD4E2291}" type="presOf" srcId="{D7185673-0EE1-5F4D-85F7-364FE292C164}" destId="{FB498909-0410-514F-9DB2-71F1E0A7EFA0}" srcOrd="0" destOrd="0" presId="urn:microsoft.com/office/officeart/2005/8/layout/orgChart1"/>
    <dgm:cxn modelId="{A273F6D0-1A5A-404A-AE81-76A9FA1BD0D5}" type="presOf" srcId="{591AD512-B289-644A-B024-4063FBD39141}" destId="{75A0E468-6497-B042-B1D4-3EFDE6752055}" srcOrd="0" destOrd="0" presId="urn:microsoft.com/office/officeart/2005/8/layout/orgChart1"/>
    <dgm:cxn modelId="{F02E63DA-3DB0-AE41-A217-F6E51CA9A319}" type="presOf" srcId="{0A802665-E8C3-724C-A65F-6D121BF9DC26}" destId="{9BF5B095-A8DA-AD4A-BA80-13C568000ED3}" srcOrd="0" destOrd="0" presId="urn:microsoft.com/office/officeart/2005/8/layout/orgChart1"/>
    <dgm:cxn modelId="{0ED5B94F-9D44-2E4D-84D7-39C79C1A3666}" type="presOf" srcId="{39E9F22A-5AC2-9047-95D1-C2398A061838}" destId="{79B3B522-3B34-584D-859B-9ABE0DDF9477}" srcOrd="1" destOrd="0" presId="urn:microsoft.com/office/officeart/2005/8/layout/orgChart1"/>
    <dgm:cxn modelId="{AEF03D00-D1F5-D346-ACB8-A37FAE08E831}" type="presOf" srcId="{0919DE14-C1F7-654B-A077-6DC5993B27C1}" destId="{A7C787C2-E392-8B49-A41A-E9A1DA44C03A}" srcOrd="1" destOrd="0" presId="urn:microsoft.com/office/officeart/2005/8/layout/orgChart1"/>
    <dgm:cxn modelId="{9738261C-A7D2-4A43-ADAE-3E9B9846ECD0}" type="presOf" srcId="{878D3071-F9E1-6346-BFAC-99CCAE38C6DF}" destId="{E471F931-B125-E940-BE78-7ACA1B0AF78B}" srcOrd="1" destOrd="0" presId="urn:microsoft.com/office/officeart/2005/8/layout/orgChart1"/>
    <dgm:cxn modelId="{8168A351-18E8-5D4F-97E1-51E7D6157EE4}" type="presOf" srcId="{34B12288-82F6-6844-AEAA-95BAF5F4901A}" destId="{51BBE34A-6C68-544B-AC15-8FC0E33A1F4F}" srcOrd="0" destOrd="0" presId="urn:microsoft.com/office/officeart/2005/8/layout/orgChart1"/>
    <dgm:cxn modelId="{B5859F97-CB59-CC48-A130-E28E57B3179C}" type="presOf" srcId="{FB416098-E7B7-F44C-8046-1A7B6F81E74C}" destId="{85C5120F-C775-844C-A1B4-A7F38BDA095C}" srcOrd="1" destOrd="0" presId="urn:microsoft.com/office/officeart/2005/8/layout/orgChart1"/>
    <dgm:cxn modelId="{215ED3A5-BB4D-594B-BFDE-6CFD6098E120}" srcId="{39E9F22A-5AC2-9047-95D1-C2398A061838}" destId="{7D5C6365-CF60-7449-95E5-1C70F78E2439}" srcOrd="2" destOrd="0" parTransId="{BDD19ED1-F3DA-0848-A3FC-047E3026D4AE}" sibTransId="{B2F259B5-57D1-814E-AA2C-2285F959A4E3}"/>
    <dgm:cxn modelId="{998452DF-C85C-3B40-84F8-F5CC5AC00CB9}" type="presOf" srcId="{77069B8D-E428-1E4E-B97C-C34097D88A7D}" destId="{DEADEB82-B068-9E47-8642-AC24AF92311E}" srcOrd="0" destOrd="0" presId="urn:microsoft.com/office/officeart/2005/8/layout/orgChart1"/>
    <dgm:cxn modelId="{27FFE13E-50D0-8346-A1D9-8FA16A54FC14}" type="presParOf" srcId="{A081482C-E2DF-954C-B254-1696BB03C46F}" destId="{1A0AABAD-B1AA-AF44-A187-2A140BAFE7A1}" srcOrd="0" destOrd="0" presId="urn:microsoft.com/office/officeart/2005/8/layout/orgChart1"/>
    <dgm:cxn modelId="{167EB21B-5E6D-164E-9185-37937D190A3F}" type="presParOf" srcId="{1A0AABAD-B1AA-AF44-A187-2A140BAFE7A1}" destId="{67D325F1-D35F-494C-A8CB-82A143AEECB9}" srcOrd="0" destOrd="0" presId="urn:microsoft.com/office/officeart/2005/8/layout/orgChart1"/>
    <dgm:cxn modelId="{EE71860A-C4D4-B64C-9932-BFCDAEFC3494}" type="presParOf" srcId="{67D325F1-D35F-494C-A8CB-82A143AEECB9}" destId="{6F9A3FE7-CFAC-8C49-9464-AA065CB64D9C}" srcOrd="0" destOrd="0" presId="urn:microsoft.com/office/officeart/2005/8/layout/orgChart1"/>
    <dgm:cxn modelId="{154EC851-8F62-954B-BBB4-8AC7EFEE4168}" type="presParOf" srcId="{67D325F1-D35F-494C-A8CB-82A143AEECB9}" destId="{BB52BE76-890C-AE44-B288-86ECB799DE5E}" srcOrd="1" destOrd="0" presId="urn:microsoft.com/office/officeart/2005/8/layout/orgChart1"/>
    <dgm:cxn modelId="{55CB9366-6F00-FF4D-8F56-109C1BCD3484}" type="presParOf" srcId="{1A0AABAD-B1AA-AF44-A187-2A140BAFE7A1}" destId="{5DD09C76-635B-7746-9001-C5D1E2F4FC46}" srcOrd="1" destOrd="0" presId="urn:microsoft.com/office/officeart/2005/8/layout/orgChart1"/>
    <dgm:cxn modelId="{4DF134F1-266F-014A-BF22-6600399D9F34}" type="presParOf" srcId="{5DD09C76-635B-7746-9001-C5D1E2F4FC46}" destId="{C951C3BF-6ABA-7948-8AD6-779509ADCD8B}" srcOrd="0" destOrd="0" presId="urn:microsoft.com/office/officeart/2005/8/layout/orgChart1"/>
    <dgm:cxn modelId="{D5DDAEA7-C382-1F49-9DC4-BC054F0A40E3}" type="presParOf" srcId="{5DD09C76-635B-7746-9001-C5D1E2F4FC46}" destId="{62BC8EAB-CEEE-074E-824A-06EF980B2A73}" srcOrd="1" destOrd="0" presId="urn:microsoft.com/office/officeart/2005/8/layout/orgChart1"/>
    <dgm:cxn modelId="{4EB81700-4EEC-FE45-AF10-F969C854031F}" type="presParOf" srcId="{62BC8EAB-CEEE-074E-824A-06EF980B2A73}" destId="{58221F49-B630-EF42-B48D-638A9882AB48}" srcOrd="0" destOrd="0" presId="urn:microsoft.com/office/officeart/2005/8/layout/orgChart1"/>
    <dgm:cxn modelId="{D11A6B7C-5DDB-2841-B4ED-8EB5C597CEAE}" type="presParOf" srcId="{58221F49-B630-EF42-B48D-638A9882AB48}" destId="{D98644AB-E323-E84C-A44C-FD9586C56E8E}" srcOrd="0" destOrd="0" presId="urn:microsoft.com/office/officeart/2005/8/layout/orgChart1"/>
    <dgm:cxn modelId="{5B06F23E-18FA-B242-AB61-C28FBE3CDA78}" type="presParOf" srcId="{58221F49-B630-EF42-B48D-638A9882AB48}" destId="{A7C787C2-E392-8B49-A41A-E9A1DA44C03A}" srcOrd="1" destOrd="0" presId="urn:microsoft.com/office/officeart/2005/8/layout/orgChart1"/>
    <dgm:cxn modelId="{FC9A042E-9E33-0C46-AD8C-FC7BD24A9347}" type="presParOf" srcId="{62BC8EAB-CEEE-074E-824A-06EF980B2A73}" destId="{44CC1509-8BCE-4B4F-A444-17AF6BC7CA7A}" srcOrd="1" destOrd="0" presId="urn:microsoft.com/office/officeart/2005/8/layout/orgChart1"/>
    <dgm:cxn modelId="{BA7922A6-4D71-C742-8EC5-B5811F9D67D4}" type="presParOf" srcId="{44CC1509-8BCE-4B4F-A444-17AF6BC7CA7A}" destId="{33F4449A-C476-6E4E-929B-2B48AEE0672D}" srcOrd="0" destOrd="0" presId="urn:microsoft.com/office/officeart/2005/8/layout/orgChart1"/>
    <dgm:cxn modelId="{FE7E519A-4CDA-814C-836D-9E9C1444B966}" type="presParOf" srcId="{44CC1509-8BCE-4B4F-A444-17AF6BC7CA7A}" destId="{7EFACDE1-299A-B545-998F-AC65D8F86EFC}" srcOrd="1" destOrd="0" presId="urn:microsoft.com/office/officeart/2005/8/layout/orgChart1"/>
    <dgm:cxn modelId="{FFCACF38-B110-3745-8A93-E93B29916560}" type="presParOf" srcId="{7EFACDE1-299A-B545-998F-AC65D8F86EFC}" destId="{DE5BBE98-1366-1F44-B7C6-527B8F5EE7E2}" srcOrd="0" destOrd="0" presId="urn:microsoft.com/office/officeart/2005/8/layout/orgChart1"/>
    <dgm:cxn modelId="{857FEE5C-8615-2B48-82D5-D29FFCB3CF14}" type="presParOf" srcId="{DE5BBE98-1366-1F44-B7C6-527B8F5EE7E2}" destId="{543E1F71-7F57-0242-9697-C201F0DF41B0}" srcOrd="0" destOrd="0" presId="urn:microsoft.com/office/officeart/2005/8/layout/orgChart1"/>
    <dgm:cxn modelId="{81CD9254-AFD8-664E-ACD4-AB390386C1CD}" type="presParOf" srcId="{DE5BBE98-1366-1F44-B7C6-527B8F5EE7E2}" destId="{576863A9-4556-8145-869D-4F8EEFDAAA8D}" srcOrd="1" destOrd="0" presId="urn:microsoft.com/office/officeart/2005/8/layout/orgChart1"/>
    <dgm:cxn modelId="{AA5142F4-6BF3-8645-8FCD-8D968BB25412}" type="presParOf" srcId="{7EFACDE1-299A-B545-998F-AC65D8F86EFC}" destId="{D93C76F6-4781-6941-B5D1-B2BADCAFE7AF}" srcOrd="1" destOrd="0" presId="urn:microsoft.com/office/officeart/2005/8/layout/orgChart1"/>
    <dgm:cxn modelId="{61BE0E36-11FE-CD4E-961C-877E21969CC3}" type="presParOf" srcId="{7EFACDE1-299A-B545-998F-AC65D8F86EFC}" destId="{65EB06B5-902C-FA4A-9D41-635823BBF562}" srcOrd="2" destOrd="0" presId="urn:microsoft.com/office/officeart/2005/8/layout/orgChart1"/>
    <dgm:cxn modelId="{687EF218-3F7A-5346-9838-8F03F545D1A9}" type="presParOf" srcId="{62BC8EAB-CEEE-074E-824A-06EF980B2A73}" destId="{8877109A-D757-C34F-A25F-D53C091CAD60}" srcOrd="2" destOrd="0" presId="urn:microsoft.com/office/officeart/2005/8/layout/orgChart1"/>
    <dgm:cxn modelId="{5C2CB7CD-57EB-524E-B6B8-5C77F90B8257}" type="presParOf" srcId="{5DD09C76-635B-7746-9001-C5D1E2F4FC46}" destId="{A519E379-D612-5D4D-BF5C-FB47E04E04CF}" srcOrd="2" destOrd="0" presId="urn:microsoft.com/office/officeart/2005/8/layout/orgChart1"/>
    <dgm:cxn modelId="{3BBD91F4-7BC8-E142-91CB-E0FD0B5EBE13}" type="presParOf" srcId="{5DD09C76-635B-7746-9001-C5D1E2F4FC46}" destId="{DC98041E-C91D-1345-94E9-D9A94EE8EF3C}" srcOrd="3" destOrd="0" presId="urn:microsoft.com/office/officeart/2005/8/layout/orgChart1"/>
    <dgm:cxn modelId="{CCE8807E-81E4-BD48-8751-DF3A7265A204}" type="presParOf" srcId="{DC98041E-C91D-1345-94E9-D9A94EE8EF3C}" destId="{074F1362-EFDA-964D-8045-97735B4AC47A}" srcOrd="0" destOrd="0" presId="urn:microsoft.com/office/officeart/2005/8/layout/orgChart1"/>
    <dgm:cxn modelId="{2A6A98A5-93CE-744A-9DD6-B99558670E57}" type="presParOf" srcId="{074F1362-EFDA-964D-8045-97735B4AC47A}" destId="{A3807CC6-F0FA-6C4C-AF3E-296BD5AAE0A4}" srcOrd="0" destOrd="0" presId="urn:microsoft.com/office/officeart/2005/8/layout/orgChart1"/>
    <dgm:cxn modelId="{F44CBDA2-992C-4746-AADC-1A4318671AB1}" type="presParOf" srcId="{074F1362-EFDA-964D-8045-97735B4AC47A}" destId="{16BD10A1-5964-7948-8D78-9A270C49C81D}" srcOrd="1" destOrd="0" presId="urn:microsoft.com/office/officeart/2005/8/layout/orgChart1"/>
    <dgm:cxn modelId="{4C4DD7DE-601C-384E-B018-8FEEEB18AE37}" type="presParOf" srcId="{DC98041E-C91D-1345-94E9-D9A94EE8EF3C}" destId="{61ECC1DF-C151-B240-9FF7-2D17C9350392}" srcOrd="1" destOrd="0" presId="urn:microsoft.com/office/officeart/2005/8/layout/orgChart1"/>
    <dgm:cxn modelId="{B43241B8-4E3E-7540-A8AC-94EB55E49737}" type="presParOf" srcId="{61ECC1DF-C151-B240-9FF7-2D17C9350392}" destId="{7A2A184E-A843-6040-BFBD-3E1BFFECD2F3}" srcOrd="0" destOrd="0" presId="urn:microsoft.com/office/officeart/2005/8/layout/orgChart1"/>
    <dgm:cxn modelId="{4FB8878A-D0F3-6348-938D-71C0A92A0E25}" type="presParOf" srcId="{61ECC1DF-C151-B240-9FF7-2D17C9350392}" destId="{121F8610-AABF-2249-92D4-63E54236E804}" srcOrd="1" destOrd="0" presId="urn:microsoft.com/office/officeart/2005/8/layout/orgChart1"/>
    <dgm:cxn modelId="{10241B73-4C6A-1847-9016-F7BAD24FEDBD}" type="presParOf" srcId="{121F8610-AABF-2249-92D4-63E54236E804}" destId="{A6D9E11F-5500-2B48-A397-E5620420D367}" srcOrd="0" destOrd="0" presId="urn:microsoft.com/office/officeart/2005/8/layout/orgChart1"/>
    <dgm:cxn modelId="{A0E25563-4DE6-4E46-AD91-4CDA39D4FC9B}" type="presParOf" srcId="{A6D9E11F-5500-2B48-A397-E5620420D367}" destId="{49FAC642-434D-A945-85BF-BA8B6C0F30F3}" srcOrd="0" destOrd="0" presId="urn:microsoft.com/office/officeart/2005/8/layout/orgChart1"/>
    <dgm:cxn modelId="{82824AD1-0066-B54D-86D9-9CAB8D98984B}" type="presParOf" srcId="{A6D9E11F-5500-2B48-A397-E5620420D367}" destId="{2944BB38-AFF5-B640-BDD3-B4698F5F76FC}" srcOrd="1" destOrd="0" presId="urn:microsoft.com/office/officeart/2005/8/layout/orgChart1"/>
    <dgm:cxn modelId="{2DCA3AD8-EB23-874D-8BB7-948CE691047E}" type="presParOf" srcId="{121F8610-AABF-2249-92D4-63E54236E804}" destId="{3958E075-E925-5847-B790-F0D089E39540}" srcOrd="1" destOrd="0" presId="urn:microsoft.com/office/officeart/2005/8/layout/orgChart1"/>
    <dgm:cxn modelId="{281A3344-C498-9640-987B-E38AEFC6359D}" type="presParOf" srcId="{121F8610-AABF-2249-92D4-63E54236E804}" destId="{7C477BC3-9CCD-E649-A1D5-AD96CC191BC5}" srcOrd="2" destOrd="0" presId="urn:microsoft.com/office/officeart/2005/8/layout/orgChart1"/>
    <dgm:cxn modelId="{C61D1BD9-2B4C-F142-9F6F-7835C57377B1}" type="presParOf" srcId="{61ECC1DF-C151-B240-9FF7-2D17C9350392}" destId="{D37FFC58-7228-734A-94D5-8412178B4388}" srcOrd="2" destOrd="0" presId="urn:microsoft.com/office/officeart/2005/8/layout/orgChart1"/>
    <dgm:cxn modelId="{BF014B2E-EF62-714A-91B5-E0F524A1153E}" type="presParOf" srcId="{61ECC1DF-C151-B240-9FF7-2D17C9350392}" destId="{08516E63-2E89-0F4D-9764-B3F8DC593371}" srcOrd="3" destOrd="0" presId="urn:microsoft.com/office/officeart/2005/8/layout/orgChart1"/>
    <dgm:cxn modelId="{05D0CA4E-574E-CC4D-8F4E-006B0F1D9B46}" type="presParOf" srcId="{08516E63-2E89-0F4D-9764-B3F8DC593371}" destId="{D66E9B14-4A8C-3B47-A069-26D99173B904}" srcOrd="0" destOrd="0" presId="urn:microsoft.com/office/officeart/2005/8/layout/orgChart1"/>
    <dgm:cxn modelId="{B3FEED8E-45AE-1A4C-9DAA-6E2D1711E001}" type="presParOf" srcId="{D66E9B14-4A8C-3B47-A069-26D99173B904}" destId="{1E34CC47-6BD1-7940-A3E2-B8D292B341C4}" srcOrd="0" destOrd="0" presId="urn:microsoft.com/office/officeart/2005/8/layout/orgChart1"/>
    <dgm:cxn modelId="{543C60C9-0C6E-5D47-A0A7-6B2C6156C60C}" type="presParOf" srcId="{D66E9B14-4A8C-3B47-A069-26D99173B904}" destId="{CCF24073-87F2-4E48-9F02-BBDE1EA3150A}" srcOrd="1" destOrd="0" presId="urn:microsoft.com/office/officeart/2005/8/layout/orgChart1"/>
    <dgm:cxn modelId="{29E5008A-3445-5D49-9312-4F029F949190}" type="presParOf" srcId="{08516E63-2E89-0F4D-9764-B3F8DC593371}" destId="{5B81E548-86EF-9F42-ABE7-C0EC20128A1E}" srcOrd="1" destOrd="0" presId="urn:microsoft.com/office/officeart/2005/8/layout/orgChart1"/>
    <dgm:cxn modelId="{FF39A027-B7C2-0147-A6B4-2A8BE08534E4}" type="presParOf" srcId="{08516E63-2E89-0F4D-9764-B3F8DC593371}" destId="{640B0D8E-4CD4-FC4D-9F75-070E1349663B}" srcOrd="2" destOrd="0" presId="urn:microsoft.com/office/officeart/2005/8/layout/orgChart1"/>
    <dgm:cxn modelId="{F6D4BC32-CC86-B44D-9835-66897C7B23D5}" type="presParOf" srcId="{61ECC1DF-C151-B240-9FF7-2D17C9350392}" destId="{5E33E616-9EEC-7244-B557-A29A815FE790}" srcOrd="4" destOrd="0" presId="urn:microsoft.com/office/officeart/2005/8/layout/orgChart1"/>
    <dgm:cxn modelId="{AEFF82FB-0526-8F45-89CB-C5931F014A7A}" type="presParOf" srcId="{61ECC1DF-C151-B240-9FF7-2D17C9350392}" destId="{0615641F-F569-6B4E-B516-A58F4C92E273}" srcOrd="5" destOrd="0" presId="urn:microsoft.com/office/officeart/2005/8/layout/orgChart1"/>
    <dgm:cxn modelId="{F4ADD615-036C-9646-9A7D-1B508964AB1C}" type="presParOf" srcId="{0615641F-F569-6B4E-B516-A58F4C92E273}" destId="{003A664E-02C9-E24A-B0B5-E1C1F3986511}" srcOrd="0" destOrd="0" presId="urn:microsoft.com/office/officeart/2005/8/layout/orgChart1"/>
    <dgm:cxn modelId="{8300EFEA-C3C7-CB41-B4DC-1896DDC7A6B0}" type="presParOf" srcId="{003A664E-02C9-E24A-B0B5-E1C1F3986511}" destId="{9BF5B095-A8DA-AD4A-BA80-13C568000ED3}" srcOrd="0" destOrd="0" presId="urn:microsoft.com/office/officeart/2005/8/layout/orgChart1"/>
    <dgm:cxn modelId="{1E1BBA2E-EB44-0442-9BB7-0C2B9C831CCC}" type="presParOf" srcId="{003A664E-02C9-E24A-B0B5-E1C1F3986511}" destId="{049795D7-7B11-6D4D-BD25-6F2FA2E684A8}" srcOrd="1" destOrd="0" presId="urn:microsoft.com/office/officeart/2005/8/layout/orgChart1"/>
    <dgm:cxn modelId="{E6B9356F-67E0-544C-AC49-0B32D575E916}" type="presParOf" srcId="{0615641F-F569-6B4E-B516-A58F4C92E273}" destId="{AF076115-5B51-464A-96E5-C234DDADEE70}" srcOrd="1" destOrd="0" presId="urn:microsoft.com/office/officeart/2005/8/layout/orgChart1"/>
    <dgm:cxn modelId="{00E2F384-B633-D149-AC71-08EEE719843F}" type="presParOf" srcId="{0615641F-F569-6B4E-B516-A58F4C92E273}" destId="{81A8D9E0-6840-DA46-A524-64C37D39DA20}" srcOrd="2" destOrd="0" presId="urn:microsoft.com/office/officeart/2005/8/layout/orgChart1"/>
    <dgm:cxn modelId="{FC5AE98A-A92E-A443-BA22-F615FA60B99F}" type="presParOf" srcId="{61ECC1DF-C151-B240-9FF7-2D17C9350392}" destId="{79BCD092-07E9-154D-B717-212D03CCA737}" srcOrd="6" destOrd="0" presId="urn:microsoft.com/office/officeart/2005/8/layout/orgChart1"/>
    <dgm:cxn modelId="{357566A1-2DAB-C44E-9E78-CD801C23C31D}" type="presParOf" srcId="{61ECC1DF-C151-B240-9FF7-2D17C9350392}" destId="{A927E512-D821-AA40-8C8C-440603BF3F3F}" srcOrd="7" destOrd="0" presId="urn:microsoft.com/office/officeart/2005/8/layout/orgChart1"/>
    <dgm:cxn modelId="{32D3BC46-E586-8E4F-B893-06F36505C07D}" type="presParOf" srcId="{A927E512-D821-AA40-8C8C-440603BF3F3F}" destId="{B86A6E34-F2AD-094F-9499-AE5D91586B85}" srcOrd="0" destOrd="0" presId="urn:microsoft.com/office/officeart/2005/8/layout/orgChart1"/>
    <dgm:cxn modelId="{D75EA93A-E829-D14A-8250-93D60E7BB5F9}" type="presParOf" srcId="{B86A6E34-F2AD-094F-9499-AE5D91586B85}" destId="{890C1CF7-376D-C742-9457-929BB424D770}" srcOrd="0" destOrd="0" presId="urn:microsoft.com/office/officeart/2005/8/layout/orgChart1"/>
    <dgm:cxn modelId="{D1D16FA6-AA1B-974A-B7E2-4BA8C3460D7D}" type="presParOf" srcId="{B86A6E34-F2AD-094F-9499-AE5D91586B85}" destId="{B48660ED-1819-2448-A366-0697F9B7B960}" srcOrd="1" destOrd="0" presId="urn:microsoft.com/office/officeart/2005/8/layout/orgChart1"/>
    <dgm:cxn modelId="{B6B25B51-2A16-FC4F-B6BB-CC3BAF41D7CA}" type="presParOf" srcId="{A927E512-D821-AA40-8C8C-440603BF3F3F}" destId="{9EAC5C9B-3FC1-5048-B3E8-A070B42453A9}" srcOrd="1" destOrd="0" presId="urn:microsoft.com/office/officeart/2005/8/layout/orgChart1"/>
    <dgm:cxn modelId="{D13A6116-632C-4C47-BDB1-3B425194FF0B}" type="presParOf" srcId="{A927E512-D821-AA40-8C8C-440603BF3F3F}" destId="{EA765327-9CA5-1D40-AB91-35DD984E25A2}" srcOrd="2" destOrd="0" presId="urn:microsoft.com/office/officeart/2005/8/layout/orgChart1"/>
    <dgm:cxn modelId="{FF022AB1-413B-8948-9376-8CC1A35C3F5F}" type="presParOf" srcId="{DC98041E-C91D-1345-94E9-D9A94EE8EF3C}" destId="{C8E39CB7-3DBB-7540-93AD-0DB9B79E1B50}" srcOrd="2" destOrd="0" presId="urn:microsoft.com/office/officeart/2005/8/layout/orgChart1"/>
    <dgm:cxn modelId="{235C771E-A4E6-8545-8515-5BFA991398C5}" type="presParOf" srcId="{5DD09C76-635B-7746-9001-C5D1E2F4FC46}" destId="{12D379A8-08C7-D74A-B02B-5446E5413771}" srcOrd="4" destOrd="0" presId="urn:microsoft.com/office/officeart/2005/8/layout/orgChart1"/>
    <dgm:cxn modelId="{EEB4D6EC-AC8C-6E42-9702-AA8C16C56F16}" type="presParOf" srcId="{5DD09C76-635B-7746-9001-C5D1E2F4FC46}" destId="{7A9B6A9A-3A19-4842-BC49-D83221C9EB09}" srcOrd="5" destOrd="0" presId="urn:microsoft.com/office/officeart/2005/8/layout/orgChart1"/>
    <dgm:cxn modelId="{CDD036F9-8191-814F-A05F-306A26806C6A}" type="presParOf" srcId="{7A9B6A9A-3A19-4842-BC49-D83221C9EB09}" destId="{496C552C-8369-1842-8DC1-DC39E113265A}" srcOrd="0" destOrd="0" presId="urn:microsoft.com/office/officeart/2005/8/layout/orgChart1"/>
    <dgm:cxn modelId="{1B16B9D0-CFAC-1243-A702-C16D12315D58}" type="presParOf" srcId="{496C552C-8369-1842-8DC1-DC39E113265A}" destId="{DF0A06A3-1116-5D4B-A17C-8505D4E234DF}" srcOrd="0" destOrd="0" presId="urn:microsoft.com/office/officeart/2005/8/layout/orgChart1"/>
    <dgm:cxn modelId="{18A87488-4ED8-4841-A890-CC380DD4925F}" type="presParOf" srcId="{496C552C-8369-1842-8DC1-DC39E113265A}" destId="{984A2F7D-7DE4-4A4D-9CCE-536F0E18EFD0}" srcOrd="1" destOrd="0" presId="urn:microsoft.com/office/officeart/2005/8/layout/orgChart1"/>
    <dgm:cxn modelId="{18A15B5E-0951-5D42-938F-18CBFD81643E}" type="presParOf" srcId="{7A9B6A9A-3A19-4842-BC49-D83221C9EB09}" destId="{6442DE86-452E-BD4B-9096-76F55CAC201F}" srcOrd="1" destOrd="0" presId="urn:microsoft.com/office/officeart/2005/8/layout/orgChart1"/>
    <dgm:cxn modelId="{8BD3D192-AB39-F040-96E9-B0A775CCEE48}" type="presParOf" srcId="{6442DE86-452E-BD4B-9096-76F55CAC201F}" destId="{75A0E468-6497-B042-B1D4-3EFDE6752055}" srcOrd="0" destOrd="0" presId="urn:microsoft.com/office/officeart/2005/8/layout/orgChart1"/>
    <dgm:cxn modelId="{C98A9D8C-44CD-2C42-A84D-C8234A405B5B}" type="presParOf" srcId="{6442DE86-452E-BD4B-9096-76F55CAC201F}" destId="{EA22F74D-9558-914E-8C3D-7B6C33E6E26D}" srcOrd="1" destOrd="0" presId="urn:microsoft.com/office/officeart/2005/8/layout/orgChart1"/>
    <dgm:cxn modelId="{E6894305-AD9C-1441-80B0-182AA1300789}" type="presParOf" srcId="{EA22F74D-9558-914E-8C3D-7B6C33E6E26D}" destId="{8F8B812A-6764-E249-A4B7-0E68598B3769}" srcOrd="0" destOrd="0" presId="urn:microsoft.com/office/officeart/2005/8/layout/orgChart1"/>
    <dgm:cxn modelId="{7DD3640C-3F2F-B540-887C-5B868DD8A640}" type="presParOf" srcId="{8F8B812A-6764-E249-A4B7-0E68598B3769}" destId="{3B7D9936-1280-9248-AA46-F7A57C16418C}" srcOrd="0" destOrd="0" presId="urn:microsoft.com/office/officeart/2005/8/layout/orgChart1"/>
    <dgm:cxn modelId="{71B99E2B-C94B-5A42-9476-F40D799128F6}" type="presParOf" srcId="{8F8B812A-6764-E249-A4B7-0E68598B3769}" destId="{E471F931-B125-E940-BE78-7ACA1B0AF78B}" srcOrd="1" destOrd="0" presId="urn:microsoft.com/office/officeart/2005/8/layout/orgChart1"/>
    <dgm:cxn modelId="{831CD8BD-8050-B84E-A34C-C0E1B7EEC6B1}" type="presParOf" srcId="{EA22F74D-9558-914E-8C3D-7B6C33E6E26D}" destId="{1F1C2A56-C32E-CA4C-AF8E-F58FFDBA785C}" srcOrd="1" destOrd="0" presId="urn:microsoft.com/office/officeart/2005/8/layout/orgChart1"/>
    <dgm:cxn modelId="{B8CFBEDA-9096-F94D-BDDD-4C78D319559F}" type="presParOf" srcId="{EA22F74D-9558-914E-8C3D-7B6C33E6E26D}" destId="{024C2BEE-4165-3A44-B34C-2D1661AAA571}" srcOrd="2" destOrd="0" presId="urn:microsoft.com/office/officeart/2005/8/layout/orgChart1"/>
    <dgm:cxn modelId="{0B2BADEA-780B-3B4B-B392-81B347E3169A}" type="presParOf" srcId="{6442DE86-452E-BD4B-9096-76F55CAC201F}" destId="{10B420D1-BC89-984C-885F-BC7361E43A75}" srcOrd="2" destOrd="0" presId="urn:microsoft.com/office/officeart/2005/8/layout/orgChart1"/>
    <dgm:cxn modelId="{7C1178EB-3E44-0746-B028-7A82F9619261}" type="presParOf" srcId="{6442DE86-452E-BD4B-9096-76F55CAC201F}" destId="{6C7B3A35-1E65-A446-A536-AE48BEFEF051}" srcOrd="3" destOrd="0" presId="urn:microsoft.com/office/officeart/2005/8/layout/orgChart1"/>
    <dgm:cxn modelId="{3CA6E3FA-2BFD-FB46-A513-45E8640098DB}" type="presParOf" srcId="{6C7B3A35-1E65-A446-A536-AE48BEFEF051}" destId="{4BBE5C0C-D91B-FB4E-95DE-6CDD2BC90C96}" srcOrd="0" destOrd="0" presId="urn:microsoft.com/office/officeart/2005/8/layout/orgChart1"/>
    <dgm:cxn modelId="{96BF58DA-8638-8D4D-85F5-9C28CDFCF0AD}" type="presParOf" srcId="{4BBE5C0C-D91B-FB4E-95DE-6CDD2BC90C96}" destId="{1D8EB601-494D-0E47-B4F9-86A5ABE3A4E0}" srcOrd="0" destOrd="0" presId="urn:microsoft.com/office/officeart/2005/8/layout/orgChart1"/>
    <dgm:cxn modelId="{BB43052B-CE64-F542-9800-39708E1F57DA}" type="presParOf" srcId="{4BBE5C0C-D91B-FB4E-95DE-6CDD2BC90C96}" destId="{85C5120F-C775-844C-A1B4-A7F38BDA095C}" srcOrd="1" destOrd="0" presId="urn:microsoft.com/office/officeart/2005/8/layout/orgChart1"/>
    <dgm:cxn modelId="{8A83174B-0E85-BD42-8BC8-EA9EE740D686}" type="presParOf" srcId="{6C7B3A35-1E65-A446-A536-AE48BEFEF051}" destId="{8DDAA601-E3B8-E043-82D4-E4878FC3F2EA}" srcOrd="1" destOrd="0" presId="urn:microsoft.com/office/officeart/2005/8/layout/orgChart1"/>
    <dgm:cxn modelId="{6923642D-8614-E340-AB1E-96FEBF18CC04}" type="presParOf" srcId="{6C7B3A35-1E65-A446-A536-AE48BEFEF051}" destId="{BDDBA794-18CF-254E-98D4-2B6B4DD58046}" srcOrd="2" destOrd="0" presId="urn:microsoft.com/office/officeart/2005/8/layout/orgChart1"/>
    <dgm:cxn modelId="{37F39D85-FAFF-D64C-8143-24BB3E6B8917}" type="presParOf" srcId="{6442DE86-452E-BD4B-9096-76F55CAC201F}" destId="{4530F4EB-77CC-4B47-BE89-9BF59FF931F0}" srcOrd="4" destOrd="0" presId="urn:microsoft.com/office/officeart/2005/8/layout/orgChart1"/>
    <dgm:cxn modelId="{9AA4A1C1-8F40-8947-BD7D-92F7C7B097A4}" type="presParOf" srcId="{6442DE86-452E-BD4B-9096-76F55CAC201F}" destId="{84E9AA8A-AECD-3D45-89A0-4BDB13C3EB98}" srcOrd="5" destOrd="0" presId="urn:microsoft.com/office/officeart/2005/8/layout/orgChart1"/>
    <dgm:cxn modelId="{56C531A0-8E8F-864B-97BD-E79483D4E24C}" type="presParOf" srcId="{84E9AA8A-AECD-3D45-89A0-4BDB13C3EB98}" destId="{14D68360-028A-D64B-BA55-6AE8CD7EDA8B}" srcOrd="0" destOrd="0" presId="urn:microsoft.com/office/officeart/2005/8/layout/orgChart1"/>
    <dgm:cxn modelId="{18F3022A-950A-104C-8B42-4742977B931A}" type="presParOf" srcId="{14D68360-028A-D64B-BA55-6AE8CD7EDA8B}" destId="{AFD5E6B5-711B-2E45-B835-810FD7663B37}" srcOrd="0" destOrd="0" presId="urn:microsoft.com/office/officeart/2005/8/layout/orgChart1"/>
    <dgm:cxn modelId="{7FC0AAD2-0310-074F-8B79-0088C1CE36F3}" type="presParOf" srcId="{14D68360-028A-D64B-BA55-6AE8CD7EDA8B}" destId="{144AC06E-C62D-FD4F-BAF2-F030A113144B}" srcOrd="1" destOrd="0" presId="urn:microsoft.com/office/officeart/2005/8/layout/orgChart1"/>
    <dgm:cxn modelId="{AE59CD36-16AB-5A4C-851B-1B8739DFD07B}" type="presParOf" srcId="{84E9AA8A-AECD-3D45-89A0-4BDB13C3EB98}" destId="{7C8550E1-0779-C24F-9443-5EA9C37EF84F}" srcOrd="1" destOrd="0" presId="urn:microsoft.com/office/officeart/2005/8/layout/orgChart1"/>
    <dgm:cxn modelId="{B59CA478-A7DD-4E4D-B49F-C8F007D6B2E0}" type="presParOf" srcId="{84E9AA8A-AECD-3D45-89A0-4BDB13C3EB98}" destId="{8707EAE2-805C-C94D-AB21-5E2015C975B8}" srcOrd="2" destOrd="0" presId="urn:microsoft.com/office/officeart/2005/8/layout/orgChart1"/>
    <dgm:cxn modelId="{7E7DD27B-5DC9-0742-8752-24AAACA8DDCD}" type="presParOf" srcId="{6442DE86-452E-BD4B-9096-76F55CAC201F}" destId="{39D85FC2-7619-F144-A7C7-F6143A388559}" srcOrd="6" destOrd="0" presId="urn:microsoft.com/office/officeart/2005/8/layout/orgChart1"/>
    <dgm:cxn modelId="{7EE73FA8-7F51-604B-9C94-97B168DCBD9C}" type="presParOf" srcId="{6442DE86-452E-BD4B-9096-76F55CAC201F}" destId="{349A1BFA-7CC2-A84F-84E9-178DE758D7D4}" srcOrd="7" destOrd="0" presId="urn:microsoft.com/office/officeart/2005/8/layout/orgChart1"/>
    <dgm:cxn modelId="{8C4B6D93-DDF2-2244-AE7E-66697081AD2B}" type="presParOf" srcId="{349A1BFA-7CC2-A84F-84E9-178DE758D7D4}" destId="{B5C62B66-EFAD-CF4C-92D8-5C7A5AF4E14A}" srcOrd="0" destOrd="0" presId="urn:microsoft.com/office/officeart/2005/8/layout/orgChart1"/>
    <dgm:cxn modelId="{FEB64CC9-A623-5942-A4B9-BC09F1658E99}" type="presParOf" srcId="{B5C62B66-EFAD-CF4C-92D8-5C7A5AF4E14A}" destId="{9ED9EB52-13C3-B745-BF50-006B315C9C01}" srcOrd="0" destOrd="0" presId="urn:microsoft.com/office/officeart/2005/8/layout/orgChart1"/>
    <dgm:cxn modelId="{34952927-D322-B846-A352-35BE568CD59B}" type="presParOf" srcId="{B5C62B66-EFAD-CF4C-92D8-5C7A5AF4E14A}" destId="{D77542CA-BD32-A049-864F-AA586E6B83B0}" srcOrd="1" destOrd="0" presId="urn:microsoft.com/office/officeart/2005/8/layout/orgChart1"/>
    <dgm:cxn modelId="{062C31D7-F87D-6E48-8621-D786FC2DBF15}" type="presParOf" srcId="{349A1BFA-7CC2-A84F-84E9-178DE758D7D4}" destId="{CE07FA9E-7356-D546-A67B-957C8B4A3993}" srcOrd="1" destOrd="0" presId="urn:microsoft.com/office/officeart/2005/8/layout/orgChart1"/>
    <dgm:cxn modelId="{0F1634C1-5135-5047-BE3C-45BBD180AAEA}" type="presParOf" srcId="{349A1BFA-7CC2-A84F-84E9-178DE758D7D4}" destId="{6D6CC752-F80F-9F43-8AAC-805A9933577E}" srcOrd="2" destOrd="0" presId="urn:microsoft.com/office/officeart/2005/8/layout/orgChart1"/>
    <dgm:cxn modelId="{3826AB25-F1A6-DF42-9D9D-303D31549DCE}" type="presParOf" srcId="{7A9B6A9A-3A19-4842-BC49-D83221C9EB09}" destId="{585D666E-85B1-1B45-A7AD-C76A7F9C2A97}" srcOrd="2" destOrd="0" presId="urn:microsoft.com/office/officeart/2005/8/layout/orgChart1"/>
    <dgm:cxn modelId="{22A06407-5F20-7348-A232-DFF6C5F9411B}" type="presParOf" srcId="{5DD09C76-635B-7746-9001-C5D1E2F4FC46}" destId="{AE81F096-E7FD-7C42-9C86-61EEDD9C48D8}" srcOrd="6" destOrd="0" presId="urn:microsoft.com/office/officeart/2005/8/layout/orgChart1"/>
    <dgm:cxn modelId="{59AC094C-7639-4C4D-8ED2-BED0E53B8A3C}" type="presParOf" srcId="{5DD09C76-635B-7746-9001-C5D1E2F4FC46}" destId="{F72CA022-31DB-F34D-8268-3A9F883370A9}" srcOrd="7" destOrd="0" presId="urn:microsoft.com/office/officeart/2005/8/layout/orgChart1"/>
    <dgm:cxn modelId="{040BFD72-F08E-1341-A25D-BCC6FDE2590A}" type="presParOf" srcId="{F72CA022-31DB-F34D-8268-3A9F883370A9}" destId="{6209CC99-015F-1646-8623-8BFDF4BEBAB4}" srcOrd="0" destOrd="0" presId="urn:microsoft.com/office/officeart/2005/8/layout/orgChart1"/>
    <dgm:cxn modelId="{83E86214-2F60-2944-8181-6F51561F4965}" type="presParOf" srcId="{6209CC99-015F-1646-8623-8BFDF4BEBAB4}" destId="{4C53AD11-9FE7-404E-AFDF-72A66CFA3186}" srcOrd="0" destOrd="0" presId="urn:microsoft.com/office/officeart/2005/8/layout/orgChart1"/>
    <dgm:cxn modelId="{1C1A89AD-7FE0-8242-A8DD-0BC3AB6E9F81}" type="presParOf" srcId="{6209CC99-015F-1646-8623-8BFDF4BEBAB4}" destId="{50B060C4-3E0E-2242-A147-99F2EDE0DA17}" srcOrd="1" destOrd="0" presId="urn:microsoft.com/office/officeart/2005/8/layout/orgChart1"/>
    <dgm:cxn modelId="{12BD77F7-6751-354A-BD48-8A4C3F099900}" type="presParOf" srcId="{F72CA022-31DB-F34D-8268-3A9F883370A9}" destId="{2DF36760-A31D-C041-AE3E-561D75E49C29}" srcOrd="1" destOrd="0" presId="urn:microsoft.com/office/officeart/2005/8/layout/orgChart1"/>
    <dgm:cxn modelId="{7D781B14-3561-2D40-8ADC-17ED40A00DD0}" type="presParOf" srcId="{2DF36760-A31D-C041-AE3E-561D75E49C29}" destId="{2E849474-7102-AB42-91F8-A9AA5C04E837}" srcOrd="0" destOrd="0" presId="urn:microsoft.com/office/officeart/2005/8/layout/orgChart1"/>
    <dgm:cxn modelId="{D5ED47C7-C092-3F49-85D6-2ECF45E0740D}" type="presParOf" srcId="{2DF36760-A31D-C041-AE3E-561D75E49C29}" destId="{8B7DEB22-1702-4146-B30C-E605E8ED02F4}" srcOrd="1" destOrd="0" presId="urn:microsoft.com/office/officeart/2005/8/layout/orgChart1"/>
    <dgm:cxn modelId="{EDB6DF70-A7DA-224F-BFE0-D4D0175B41CA}" type="presParOf" srcId="{8B7DEB22-1702-4146-B30C-E605E8ED02F4}" destId="{00DAF3C9-F486-7241-8F56-1046CED833DE}" srcOrd="0" destOrd="0" presId="urn:microsoft.com/office/officeart/2005/8/layout/orgChart1"/>
    <dgm:cxn modelId="{FC7A9C16-9A99-6444-924E-EF501A152F9A}" type="presParOf" srcId="{00DAF3C9-F486-7241-8F56-1046CED833DE}" destId="{C4AF1FB5-E0D2-BE46-BACC-916CE8E46F9A}" srcOrd="0" destOrd="0" presId="urn:microsoft.com/office/officeart/2005/8/layout/orgChart1"/>
    <dgm:cxn modelId="{C9A813BA-D776-9043-A324-182A664A3C35}" type="presParOf" srcId="{00DAF3C9-F486-7241-8F56-1046CED833DE}" destId="{5FFFC038-080E-1A42-B5F4-FCB20DB6EED6}" srcOrd="1" destOrd="0" presId="urn:microsoft.com/office/officeart/2005/8/layout/orgChart1"/>
    <dgm:cxn modelId="{B437C297-A24B-394F-821E-C94E0AB9C86E}" type="presParOf" srcId="{8B7DEB22-1702-4146-B30C-E605E8ED02F4}" destId="{3C237F3E-CE81-7E4C-A490-F36D4858C60E}" srcOrd="1" destOrd="0" presId="urn:microsoft.com/office/officeart/2005/8/layout/orgChart1"/>
    <dgm:cxn modelId="{1FA2AAED-BA07-E941-A896-7094F235E7EC}" type="presParOf" srcId="{8B7DEB22-1702-4146-B30C-E605E8ED02F4}" destId="{4CA1CDC2-D5A0-BB4F-8CDD-BDF8B6F902F8}" srcOrd="2" destOrd="0" presId="urn:microsoft.com/office/officeart/2005/8/layout/orgChart1"/>
    <dgm:cxn modelId="{095EEC79-E64B-C942-8FC9-00D48EF7E8CE}" type="presParOf" srcId="{2DF36760-A31D-C041-AE3E-561D75E49C29}" destId="{078BA48E-BCE6-9E40-AD0A-7F08EB34F2FE}" srcOrd="2" destOrd="0" presId="urn:microsoft.com/office/officeart/2005/8/layout/orgChart1"/>
    <dgm:cxn modelId="{5C931A3F-4138-0148-850A-1D53F9CC4D8B}" type="presParOf" srcId="{2DF36760-A31D-C041-AE3E-561D75E49C29}" destId="{E274167B-BA2D-8E40-B928-75F16C30419C}" srcOrd="3" destOrd="0" presId="urn:microsoft.com/office/officeart/2005/8/layout/orgChart1"/>
    <dgm:cxn modelId="{FB601C91-B1BC-1E40-9541-8D45A8455C90}" type="presParOf" srcId="{E274167B-BA2D-8E40-B928-75F16C30419C}" destId="{E248120F-10C4-A544-A212-FE9D15BB5E17}" srcOrd="0" destOrd="0" presId="urn:microsoft.com/office/officeart/2005/8/layout/orgChart1"/>
    <dgm:cxn modelId="{9F63CCB9-7D1F-6041-B54D-473A0889EE63}" type="presParOf" srcId="{E248120F-10C4-A544-A212-FE9D15BB5E17}" destId="{DEADEB82-B068-9E47-8642-AC24AF92311E}" srcOrd="0" destOrd="0" presId="urn:microsoft.com/office/officeart/2005/8/layout/orgChart1"/>
    <dgm:cxn modelId="{FC1981CD-A68C-B24C-86BC-02D838C57BC7}" type="presParOf" srcId="{E248120F-10C4-A544-A212-FE9D15BB5E17}" destId="{CBCC0E11-BD1A-FA49-AE3C-E4324A1D4E32}" srcOrd="1" destOrd="0" presId="urn:microsoft.com/office/officeart/2005/8/layout/orgChart1"/>
    <dgm:cxn modelId="{4A6D3D33-1A5A-F74F-ADE5-9F30D2E14823}" type="presParOf" srcId="{E274167B-BA2D-8E40-B928-75F16C30419C}" destId="{A40615CB-6479-9B4F-9647-2353B245ECC5}" srcOrd="1" destOrd="0" presId="urn:microsoft.com/office/officeart/2005/8/layout/orgChart1"/>
    <dgm:cxn modelId="{DCB19BA6-0096-494F-8E91-E355D3283F40}" type="presParOf" srcId="{E274167B-BA2D-8E40-B928-75F16C30419C}" destId="{97B676B6-B8A8-2240-8EC6-6EBB60973910}" srcOrd="2" destOrd="0" presId="urn:microsoft.com/office/officeart/2005/8/layout/orgChart1"/>
    <dgm:cxn modelId="{684DB087-2E95-464D-B789-419DE34AADD6}" type="presParOf" srcId="{F72CA022-31DB-F34D-8268-3A9F883370A9}" destId="{ECE60824-7E31-0B4F-8A20-9A13CD4D6AF2}" srcOrd="2" destOrd="0" presId="urn:microsoft.com/office/officeart/2005/8/layout/orgChart1"/>
    <dgm:cxn modelId="{D6084714-D7DB-824C-8500-FBA08DC9F16F}" type="presParOf" srcId="{5DD09C76-635B-7746-9001-C5D1E2F4FC46}" destId="{B82ED1B0-1740-A049-BC63-9D03714796CF}" srcOrd="8" destOrd="0" presId="urn:microsoft.com/office/officeart/2005/8/layout/orgChart1"/>
    <dgm:cxn modelId="{3166588B-6261-FA43-8324-A2932A38FE46}" type="presParOf" srcId="{5DD09C76-635B-7746-9001-C5D1E2F4FC46}" destId="{21970049-C23C-F44E-BE57-197C086462F8}" srcOrd="9" destOrd="0" presId="urn:microsoft.com/office/officeart/2005/8/layout/orgChart1"/>
    <dgm:cxn modelId="{74BEC890-4CF3-224B-BE11-7CD26E1EADED}" type="presParOf" srcId="{21970049-C23C-F44E-BE57-197C086462F8}" destId="{3ECA6564-B45C-DF49-8A3B-17B85A84B03D}" srcOrd="0" destOrd="0" presId="urn:microsoft.com/office/officeart/2005/8/layout/orgChart1"/>
    <dgm:cxn modelId="{B6490A42-4756-1048-8EB5-52195DBE4B05}" type="presParOf" srcId="{3ECA6564-B45C-DF49-8A3B-17B85A84B03D}" destId="{E79DFCF7-C866-6844-84E3-9AA3F6122777}" srcOrd="0" destOrd="0" presId="urn:microsoft.com/office/officeart/2005/8/layout/orgChart1"/>
    <dgm:cxn modelId="{5A43D462-9E94-DB4F-B16A-A5CE10286EDC}" type="presParOf" srcId="{3ECA6564-B45C-DF49-8A3B-17B85A84B03D}" destId="{79B3B522-3B34-584D-859B-9ABE0DDF9477}" srcOrd="1" destOrd="0" presId="urn:microsoft.com/office/officeart/2005/8/layout/orgChart1"/>
    <dgm:cxn modelId="{EB3E0760-4C16-B042-BA49-F6348A71467D}" type="presParOf" srcId="{21970049-C23C-F44E-BE57-197C086462F8}" destId="{DD78838A-100C-2043-9556-473953FEE96A}" srcOrd="1" destOrd="0" presId="urn:microsoft.com/office/officeart/2005/8/layout/orgChart1"/>
    <dgm:cxn modelId="{5BA18C9E-5496-7646-A6FF-073CAB431A9A}" type="presParOf" srcId="{DD78838A-100C-2043-9556-473953FEE96A}" destId="{FB498909-0410-514F-9DB2-71F1E0A7EFA0}" srcOrd="0" destOrd="0" presId="urn:microsoft.com/office/officeart/2005/8/layout/orgChart1"/>
    <dgm:cxn modelId="{5122B724-F365-714D-93B0-7FDCC97E316D}" type="presParOf" srcId="{DD78838A-100C-2043-9556-473953FEE96A}" destId="{6C879BC7-3C47-264C-9687-023FC85B8048}" srcOrd="1" destOrd="0" presId="urn:microsoft.com/office/officeart/2005/8/layout/orgChart1"/>
    <dgm:cxn modelId="{3EF14E20-3D3B-4949-BD29-70537D2F7642}" type="presParOf" srcId="{6C879BC7-3C47-264C-9687-023FC85B8048}" destId="{D35D5289-93B7-2F47-82F8-35AEFBCBB471}" srcOrd="0" destOrd="0" presId="urn:microsoft.com/office/officeart/2005/8/layout/orgChart1"/>
    <dgm:cxn modelId="{8DA40355-1BD1-F741-9901-0E96E6F20477}" type="presParOf" srcId="{D35D5289-93B7-2F47-82F8-35AEFBCBB471}" destId="{51BBE34A-6C68-544B-AC15-8FC0E33A1F4F}" srcOrd="0" destOrd="0" presId="urn:microsoft.com/office/officeart/2005/8/layout/orgChart1"/>
    <dgm:cxn modelId="{64F7C6AE-7961-BA4B-911C-C566B01270E0}" type="presParOf" srcId="{D35D5289-93B7-2F47-82F8-35AEFBCBB471}" destId="{ED89FCF0-3786-9D40-82E4-2254A588C8E8}" srcOrd="1" destOrd="0" presId="urn:microsoft.com/office/officeart/2005/8/layout/orgChart1"/>
    <dgm:cxn modelId="{12ECB64E-657A-3E48-8512-AFE022F6EA4A}" type="presParOf" srcId="{6C879BC7-3C47-264C-9687-023FC85B8048}" destId="{6B8A1517-D058-AF4A-AE95-254341499028}" srcOrd="1" destOrd="0" presId="urn:microsoft.com/office/officeart/2005/8/layout/orgChart1"/>
    <dgm:cxn modelId="{EFB8F58C-2CC2-B948-9826-0319D6E6BE27}" type="presParOf" srcId="{6C879BC7-3C47-264C-9687-023FC85B8048}" destId="{CD65CACA-3FEC-3544-8DB9-1BB8FF56D473}" srcOrd="2" destOrd="0" presId="urn:microsoft.com/office/officeart/2005/8/layout/orgChart1"/>
    <dgm:cxn modelId="{68CE84C8-47DF-0B40-94C5-4AA08D8FCCCD}" type="presParOf" srcId="{DD78838A-100C-2043-9556-473953FEE96A}" destId="{DF16ED53-70AB-3A4B-9B39-3681F6B8E7C4}" srcOrd="2" destOrd="0" presId="urn:microsoft.com/office/officeart/2005/8/layout/orgChart1"/>
    <dgm:cxn modelId="{190ED2A4-19D9-474D-8309-6EDCDAEED243}" type="presParOf" srcId="{DD78838A-100C-2043-9556-473953FEE96A}" destId="{C45915DE-7D96-A34D-881E-7020A4DC15B7}" srcOrd="3" destOrd="0" presId="urn:microsoft.com/office/officeart/2005/8/layout/orgChart1"/>
    <dgm:cxn modelId="{2429A193-0A0C-2749-BDEB-8A73CFDEA2A2}" type="presParOf" srcId="{C45915DE-7D96-A34D-881E-7020A4DC15B7}" destId="{DCD3C195-E4D7-3949-AEC7-F755C4BABF32}" srcOrd="0" destOrd="0" presId="urn:microsoft.com/office/officeart/2005/8/layout/orgChart1"/>
    <dgm:cxn modelId="{D2D7FCE8-2B6B-1341-AA05-8B57619F0981}" type="presParOf" srcId="{DCD3C195-E4D7-3949-AEC7-F755C4BABF32}" destId="{1084E02E-ED8E-6C41-89AB-C22FA9B9D494}" srcOrd="0" destOrd="0" presId="urn:microsoft.com/office/officeart/2005/8/layout/orgChart1"/>
    <dgm:cxn modelId="{89564A1F-09AB-7146-BD92-B5D4308315AD}" type="presParOf" srcId="{DCD3C195-E4D7-3949-AEC7-F755C4BABF32}" destId="{62578BE2-1FAA-9B40-AADF-1112EBFCF67C}" srcOrd="1" destOrd="0" presId="urn:microsoft.com/office/officeart/2005/8/layout/orgChart1"/>
    <dgm:cxn modelId="{78485826-A2AB-3C46-AED4-5B59A37E2184}" type="presParOf" srcId="{C45915DE-7D96-A34D-881E-7020A4DC15B7}" destId="{E6E77B82-B27C-DF49-AD6D-E0D6258281A2}" srcOrd="1" destOrd="0" presId="urn:microsoft.com/office/officeart/2005/8/layout/orgChart1"/>
    <dgm:cxn modelId="{D026BB89-DAB5-9945-B2E6-8F905E50EE69}" type="presParOf" srcId="{C45915DE-7D96-A34D-881E-7020A4DC15B7}" destId="{C23BB09C-A04E-944F-9E38-6122F825A682}" srcOrd="2" destOrd="0" presId="urn:microsoft.com/office/officeart/2005/8/layout/orgChart1"/>
    <dgm:cxn modelId="{55A90317-6DFB-E34A-BCC7-1F3CFD6C946A}" type="presParOf" srcId="{DD78838A-100C-2043-9556-473953FEE96A}" destId="{6E584F8E-01C5-5542-981E-2DC7D9268B01}" srcOrd="4" destOrd="0" presId="urn:microsoft.com/office/officeart/2005/8/layout/orgChart1"/>
    <dgm:cxn modelId="{DA411F41-D4B2-5941-B7CD-7D0269006250}" type="presParOf" srcId="{DD78838A-100C-2043-9556-473953FEE96A}" destId="{3D71D7D8-FF7D-0B4D-BB1B-BB4A13169A72}" srcOrd="5" destOrd="0" presId="urn:microsoft.com/office/officeart/2005/8/layout/orgChart1"/>
    <dgm:cxn modelId="{18BEC415-3BA2-CF48-8FFF-4FDCECEA14F9}" type="presParOf" srcId="{3D71D7D8-FF7D-0B4D-BB1B-BB4A13169A72}" destId="{1FBC305D-1597-D643-B061-6F19F9F9104B}" srcOrd="0" destOrd="0" presId="urn:microsoft.com/office/officeart/2005/8/layout/orgChart1"/>
    <dgm:cxn modelId="{60A4D5A2-BC9E-174E-8714-95532736683E}" type="presParOf" srcId="{1FBC305D-1597-D643-B061-6F19F9F9104B}" destId="{50062015-8C39-8047-8FA4-C39C059CBC1E}" srcOrd="0" destOrd="0" presId="urn:microsoft.com/office/officeart/2005/8/layout/orgChart1"/>
    <dgm:cxn modelId="{E39A4FC0-199D-074C-A527-9BDC3DDF6057}" type="presParOf" srcId="{1FBC305D-1597-D643-B061-6F19F9F9104B}" destId="{77A3FBBF-1DDA-1B4C-8FB8-B337967F5B5E}" srcOrd="1" destOrd="0" presId="urn:microsoft.com/office/officeart/2005/8/layout/orgChart1"/>
    <dgm:cxn modelId="{2CA2215E-ED1E-C44D-8AA2-DF62E151BCF9}" type="presParOf" srcId="{3D71D7D8-FF7D-0B4D-BB1B-BB4A13169A72}" destId="{F9C21BE6-D24E-9846-A781-12087A9560BA}" srcOrd="1" destOrd="0" presId="urn:microsoft.com/office/officeart/2005/8/layout/orgChart1"/>
    <dgm:cxn modelId="{859FF748-12AA-014B-9421-E62201C16B27}" type="presParOf" srcId="{3D71D7D8-FF7D-0B4D-BB1B-BB4A13169A72}" destId="{7E34D40C-6E15-DA49-9D4A-988D7F6622F5}" srcOrd="2" destOrd="0" presId="urn:microsoft.com/office/officeart/2005/8/layout/orgChart1"/>
    <dgm:cxn modelId="{348581A4-635E-8F4B-A46D-C7B11B84ACDB}" type="presParOf" srcId="{21970049-C23C-F44E-BE57-197C086462F8}" destId="{937C1BB6-6258-0C4D-9358-4A2CCCA00855}" srcOrd="2" destOrd="0" presId="urn:microsoft.com/office/officeart/2005/8/layout/orgChart1"/>
    <dgm:cxn modelId="{7CBBEEEB-3733-A944-BDF4-4A794FAC4950}" type="presParOf" srcId="{5DD09C76-635B-7746-9001-C5D1E2F4FC46}" destId="{E19BED97-B812-684D-A59F-EE2F2FEC1503}" srcOrd="10" destOrd="0" presId="urn:microsoft.com/office/officeart/2005/8/layout/orgChart1"/>
    <dgm:cxn modelId="{264EF491-CBD4-BF47-A6B2-93EDE6AA8A08}" type="presParOf" srcId="{5DD09C76-635B-7746-9001-C5D1E2F4FC46}" destId="{AA61453C-6C48-1B47-A792-72668BB760C6}" srcOrd="11" destOrd="0" presId="urn:microsoft.com/office/officeart/2005/8/layout/orgChart1"/>
    <dgm:cxn modelId="{0FDDB55A-1979-6A43-9988-F1945A87ABC2}" type="presParOf" srcId="{AA61453C-6C48-1B47-A792-72668BB760C6}" destId="{329FFF16-88D9-1449-8498-E9A3EEB93DCB}" srcOrd="0" destOrd="0" presId="urn:microsoft.com/office/officeart/2005/8/layout/orgChart1"/>
    <dgm:cxn modelId="{A66254C3-5102-5B44-8BDB-092C791CAE8F}" type="presParOf" srcId="{329FFF16-88D9-1449-8498-E9A3EEB93DCB}" destId="{608D04A8-A74A-2F4C-9448-F4453E392849}" srcOrd="0" destOrd="0" presId="urn:microsoft.com/office/officeart/2005/8/layout/orgChart1"/>
    <dgm:cxn modelId="{03B307FB-D086-DA4C-BA75-C8C98081382A}" type="presParOf" srcId="{329FFF16-88D9-1449-8498-E9A3EEB93DCB}" destId="{BC4073DB-C7A2-CB45-A7DF-6818F559CF94}" srcOrd="1" destOrd="0" presId="urn:microsoft.com/office/officeart/2005/8/layout/orgChart1"/>
    <dgm:cxn modelId="{19D573C5-01E7-4F4E-8F03-FBC67B951B3F}" type="presParOf" srcId="{AA61453C-6C48-1B47-A792-72668BB760C6}" destId="{AF4D1DB2-01D7-3846-B66C-59E1C6C619FD}" srcOrd="1" destOrd="0" presId="urn:microsoft.com/office/officeart/2005/8/layout/orgChart1"/>
    <dgm:cxn modelId="{BBE16989-4EE2-2748-B8EE-1932D674F97C}" type="presParOf" srcId="{AF4D1DB2-01D7-3846-B66C-59E1C6C619FD}" destId="{7222F074-A48E-1849-AF18-C7283ECAA341}" srcOrd="0" destOrd="0" presId="urn:microsoft.com/office/officeart/2005/8/layout/orgChart1"/>
    <dgm:cxn modelId="{05F8EC1C-38A1-B64E-B20A-AEF87840B616}" type="presParOf" srcId="{AF4D1DB2-01D7-3846-B66C-59E1C6C619FD}" destId="{429AB863-C191-B849-82B6-551CE09537AC}" srcOrd="1" destOrd="0" presId="urn:microsoft.com/office/officeart/2005/8/layout/orgChart1"/>
    <dgm:cxn modelId="{862A42C5-76DB-754A-B669-E0D2CC7F3869}" type="presParOf" srcId="{429AB863-C191-B849-82B6-551CE09537AC}" destId="{5ECBEA80-A441-7949-920E-8B946ECCB1CB}" srcOrd="0" destOrd="0" presId="urn:microsoft.com/office/officeart/2005/8/layout/orgChart1"/>
    <dgm:cxn modelId="{17AA51E7-28A6-DE41-BA7A-016159159985}" type="presParOf" srcId="{5ECBEA80-A441-7949-920E-8B946ECCB1CB}" destId="{EC7E8D5C-3C48-1048-998B-01FF18E119E1}" srcOrd="0" destOrd="0" presId="urn:microsoft.com/office/officeart/2005/8/layout/orgChart1"/>
    <dgm:cxn modelId="{A80BB472-2FC2-C045-999D-41839D5499C6}" type="presParOf" srcId="{5ECBEA80-A441-7949-920E-8B946ECCB1CB}" destId="{DE921D9D-C20C-DC47-AC9D-498F325AD0BD}" srcOrd="1" destOrd="0" presId="urn:microsoft.com/office/officeart/2005/8/layout/orgChart1"/>
    <dgm:cxn modelId="{4373FFCC-F119-E140-BA6E-29CCD50FE981}" type="presParOf" srcId="{429AB863-C191-B849-82B6-551CE09537AC}" destId="{E1287C0A-6CF5-3247-ACCC-5442D7066DE2}" srcOrd="1" destOrd="0" presId="urn:microsoft.com/office/officeart/2005/8/layout/orgChart1"/>
    <dgm:cxn modelId="{87AED82C-313D-8E45-BA08-3FA6FD692990}" type="presParOf" srcId="{429AB863-C191-B849-82B6-551CE09537AC}" destId="{9D23854C-84F1-C845-9E63-7DC995121E9D}" srcOrd="2" destOrd="0" presId="urn:microsoft.com/office/officeart/2005/8/layout/orgChart1"/>
    <dgm:cxn modelId="{72883BBF-6375-BD4E-8FAC-5DA1217E9D8F}" type="presParOf" srcId="{AA61453C-6C48-1B47-A792-72668BB760C6}" destId="{C381841E-B92D-A44A-9544-02C35A5F1CAF}" srcOrd="2" destOrd="0" presId="urn:microsoft.com/office/officeart/2005/8/layout/orgChart1"/>
    <dgm:cxn modelId="{07DD7F57-07B7-BD40-AE10-5B19A460A7FE}" type="presParOf" srcId="{1A0AABAD-B1AA-AF44-A187-2A140BAFE7A1}" destId="{F4E3F8EB-12E8-C64D-BFB1-8A39C06CA7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874510" y="879599"/>
          <a:ext cx="772479" cy="879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669850" y="23290"/>
          <a:ext cx="1300400" cy="9102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" charset="0"/>
              <a:ea typeface="Microsoft YaHei" charset="0"/>
              <a:cs typeface="Microsoft YaHei" charset="0"/>
            </a:rPr>
            <a:t>制定计划</a:t>
          </a:r>
          <a:endParaRPr lang="zh-CN" altLang="en-US" sz="2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714292" y="67732"/>
        <a:ext cx="1211516" cy="821354"/>
      </dsp:txXfrm>
    </dsp:sp>
    <dsp:sp modelId="{866D5C9D-4A87-CC42-999C-638906595092}">
      <dsp:nvSpPr>
        <dsp:cNvPr id="0" name=""/>
        <dsp:cNvSpPr/>
      </dsp:nvSpPr>
      <dsp:spPr>
        <a:xfrm>
          <a:off x="3970251" y="110102"/>
          <a:ext cx="945787" cy="73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定义任务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分配资源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970251" y="110102"/>
        <a:ext cx="945787" cy="735694"/>
      </dsp:txXfrm>
    </dsp:sp>
    <dsp:sp modelId="{9522DB53-6CF7-2B4A-A776-49B1AEC1988C}">
      <dsp:nvSpPr>
        <dsp:cNvPr id="0" name=""/>
        <dsp:cNvSpPr/>
      </dsp:nvSpPr>
      <dsp:spPr>
        <a:xfrm rot="5400000">
          <a:off x="3952680" y="1902097"/>
          <a:ext cx="772479" cy="879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748020" y="1045788"/>
          <a:ext cx="1300400" cy="9102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" charset="0"/>
              <a:ea typeface="Microsoft YaHei" charset="0"/>
              <a:cs typeface="Microsoft YaHei" charset="0"/>
            </a:rPr>
            <a:t>计划执行</a:t>
          </a:r>
          <a:endParaRPr lang="zh-CN" altLang="en-US" sz="2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792462" y="1090230"/>
        <a:ext cx="1211516" cy="821354"/>
      </dsp:txXfrm>
    </dsp:sp>
    <dsp:sp modelId="{AD505CB1-D964-ED46-8E6A-199E5C439622}">
      <dsp:nvSpPr>
        <dsp:cNvPr id="0" name=""/>
        <dsp:cNvSpPr/>
      </dsp:nvSpPr>
      <dsp:spPr>
        <a:xfrm>
          <a:off x="5048421" y="1132600"/>
          <a:ext cx="945787" cy="73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运用资源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完成任务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048421" y="1132600"/>
        <a:ext cx="945787" cy="735694"/>
      </dsp:txXfrm>
    </dsp:sp>
    <dsp:sp modelId="{B817ADDC-0270-774C-8DD0-D60202D99132}">
      <dsp:nvSpPr>
        <dsp:cNvPr id="0" name=""/>
        <dsp:cNvSpPr/>
      </dsp:nvSpPr>
      <dsp:spPr>
        <a:xfrm rot="5400000">
          <a:off x="5030851" y="2924595"/>
          <a:ext cx="772479" cy="879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826191" y="2068286"/>
          <a:ext cx="1300400" cy="9102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" charset="0"/>
              <a:ea typeface="Microsoft YaHei" charset="0"/>
              <a:cs typeface="Microsoft YaHei" charset="0"/>
            </a:rPr>
            <a:t>度量进度</a:t>
          </a:r>
          <a:endParaRPr lang="zh-CN" altLang="en-US" sz="2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70633" y="2112728"/>
        <a:ext cx="1211516" cy="821354"/>
      </dsp:txXfrm>
    </dsp:sp>
    <dsp:sp modelId="{A527C511-6145-0245-8A63-A1923C35E43B}">
      <dsp:nvSpPr>
        <dsp:cNvPr id="0" name=""/>
        <dsp:cNvSpPr/>
      </dsp:nvSpPr>
      <dsp:spPr>
        <a:xfrm>
          <a:off x="6126591" y="2155098"/>
          <a:ext cx="945787" cy="73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检验时间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检验结果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126591" y="2155098"/>
        <a:ext cx="945787" cy="735694"/>
      </dsp:txXfrm>
    </dsp:sp>
    <dsp:sp modelId="{2528E7ED-A401-8D49-95A7-9139090084CF}">
      <dsp:nvSpPr>
        <dsp:cNvPr id="0" name=""/>
        <dsp:cNvSpPr/>
      </dsp:nvSpPr>
      <dsp:spPr>
        <a:xfrm>
          <a:off x="5904361" y="3090784"/>
          <a:ext cx="1300400" cy="9102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" charset="0"/>
              <a:ea typeface="Microsoft YaHei" charset="0"/>
              <a:cs typeface="Microsoft YaHei" charset="0"/>
            </a:rPr>
            <a:t>完成计划</a:t>
          </a:r>
          <a:endParaRPr lang="zh-CN" altLang="en-US" sz="2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948803" y="3135226"/>
        <a:ext cx="1211516" cy="821354"/>
      </dsp:txXfrm>
    </dsp:sp>
    <dsp:sp modelId="{B5FB5108-FD3E-3D43-B257-33E3C1130CD4}">
      <dsp:nvSpPr>
        <dsp:cNvPr id="0" name=""/>
        <dsp:cNvSpPr/>
      </dsp:nvSpPr>
      <dsp:spPr>
        <a:xfrm>
          <a:off x="7204762" y="3177596"/>
          <a:ext cx="945787" cy="73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04762" y="3177596"/>
        <a:ext cx="945787" cy="73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2F074-A48E-1849-AF18-C7283ECAA341}">
      <dsp:nvSpPr>
        <dsp:cNvPr id="0" name=""/>
        <dsp:cNvSpPr/>
      </dsp:nvSpPr>
      <dsp:spPr>
        <a:xfrm>
          <a:off x="7890920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BED97-B812-684D-A59F-EE2F2FEC1503}">
      <dsp:nvSpPr>
        <dsp:cNvPr id="0" name=""/>
        <dsp:cNvSpPr/>
      </dsp:nvSpPr>
      <dsp:spPr>
        <a:xfrm>
          <a:off x="5286163" y="498822"/>
          <a:ext cx="3001672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3001672" y="104190"/>
              </a:lnTo>
              <a:lnTo>
                <a:pt x="3001672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4F8E-01C5-5542-981E-2DC7D9268B01}">
      <dsp:nvSpPr>
        <dsp:cNvPr id="0" name=""/>
        <dsp:cNvSpPr/>
      </dsp:nvSpPr>
      <dsp:spPr>
        <a:xfrm>
          <a:off x="6690251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6ED53-70AB-3A4B-9B39-3681F6B8E7C4}">
      <dsp:nvSpPr>
        <dsp:cNvPr id="0" name=""/>
        <dsp:cNvSpPr/>
      </dsp:nvSpPr>
      <dsp:spPr>
        <a:xfrm>
          <a:off x="6690251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8909-0410-514F-9DB2-71F1E0A7EFA0}">
      <dsp:nvSpPr>
        <dsp:cNvPr id="0" name=""/>
        <dsp:cNvSpPr/>
      </dsp:nvSpPr>
      <dsp:spPr>
        <a:xfrm>
          <a:off x="6690251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ED1B0-1740-A049-BC63-9D03714796CF}">
      <dsp:nvSpPr>
        <dsp:cNvPr id="0" name=""/>
        <dsp:cNvSpPr/>
      </dsp:nvSpPr>
      <dsp:spPr>
        <a:xfrm>
          <a:off x="5286163" y="498822"/>
          <a:ext cx="1801003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1801003" y="104190"/>
              </a:lnTo>
              <a:lnTo>
                <a:pt x="1801003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BA48E-BCE6-9E40-AD0A-7F08EB34F2FE}">
      <dsp:nvSpPr>
        <dsp:cNvPr id="0" name=""/>
        <dsp:cNvSpPr/>
      </dsp:nvSpPr>
      <dsp:spPr>
        <a:xfrm>
          <a:off x="5489583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49474-7102-AB42-91F8-A9AA5C04E837}">
      <dsp:nvSpPr>
        <dsp:cNvPr id="0" name=""/>
        <dsp:cNvSpPr/>
      </dsp:nvSpPr>
      <dsp:spPr>
        <a:xfrm>
          <a:off x="5489583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1F096-E7FD-7C42-9C86-61EEDD9C48D8}">
      <dsp:nvSpPr>
        <dsp:cNvPr id="0" name=""/>
        <dsp:cNvSpPr/>
      </dsp:nvSpPr>
      <dsp:spPr>
        <a:xfrm>
          <a:off x="5286163" y="498822"/>
          <a:ext cx="600334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600334" y="104190"/>
              </a:lnTo>
              <a:lnTo>
                <a:pt x="600334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85FC2-7619-F144-A7C7-F6143A388559}">
      <dsp:nvSpPr>
        <dsp:cNvPr id="0" name=""/>
        <dsp:cNvSpPr/>
      </dsp:nvSpPr>
      <dsp:spPr>
        <a:xfrm>
          <a:off x="4288914" y="1203347"/>
          <a:ext cx="148843" cy="2570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26"/>
              </a:lnTo>
              <a:lnTo>
                <a:pt x="148843" y="25700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0F4EB-77CC-4B47-BE89-9BF59FF931F0}">
      <dsp:nvSpPr>
        <dsp:cNvPr id="0" name=""/>
        <dsp:cNvSpPr/>
      </dsp:nvSpPr>
      <dsp:spPr>
        <a:xfrm>
          <a:off x="4288914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420D1-BC89-984C-885F-BC7361E43A75}">
      <dsp:nvSpPr>
        <dsp:cNvPr id="0" name=""/>
        <dsp:cNvSpPr/>
      </dsp:nvSpPr>
      <dsp:spPr>
        <a:xfrm>
          <a:off x="4288914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0E468-6497-B042-B1D4-3EFDE6752055}">
      <dsp:nvSpPr>
        <dsp:cNvPr id="0" name=""/>
        <dsp:cNvSpPr/>
      </dsp:nvSpPr>
      <dsp:spPr>
        <a:xfrm>
          <a:off x="4288914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79A8-08C7-D74A-B02B-5446E5413771}">
      <dsp:nvSpPr>
        <dsp:cNvPr id="0" name=""/>
        <dsp:cNvSpPr/>
      </dsp:nvSpPr>
      <dsp:spPr>
        <a:xfrm>
          <a:off x="4685829" y="498822"/>
          <a:ext cx="600334" cy="208380"/>
        </a:xfrm>
        <a:custGeom>
          <a:avLst/>
          <a:gdLst/>
          <a:ahLst/>
          <a:cxnLst/>
          <a:rect l="0" t="0" r="0" b="0"/>
          <a:pathLst>
            <a:path>
              <a:moveTo>
                <a:pt x="600334" y="0"/>
              </a:moveTo>
              <a:lnTo>
                <a:pt x="600334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D092-07E9-154D-B717-212D03CCA737}">
      <dsp:nvSpPr>
        <dsp:cNvPr id="0" name=""/>
        <dsp:cNvSpPr/>
      </dsp:nvSpPr>
      <dsp:spPr>
        <a:xfrm>
          <a:off x="3088245" y="1203347"/>
          <a:ext cx="148843" cy="2570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26"/>
              </a:lnTo>
              <a:lnTo>
                <a:pt x="148843" y="25700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3E616-9EEC-7244-B557-A29A815FE790}">
      <dsp:nvSpPr>
        <dsp:cNvPr id="0" name=""/>
        <dsp:cNvSpPr/>
      </dsp:nvSpPr>
      <dsp:spPr>
        <a:xfrm>
          <a:off x="3088245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FC58-7228-734A-94D5-8412178B4388}">
      <dsp:nvSpPr>
        <dsp:cNvPr id="0" name=""/>
        <dsp:cNvSpPr/>
      </dsp:nvSpPr>
      <dsp:spPr>
        <a:xfrm>
          <a:off x="3088245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184E-A843-6040-BFBD-3E1BFFECD2F3}">
      <dsp:nvSpPr>
        <dsp:cNvPr id="0" name=""/>
        <dsp:cNvSpPr/>
      </dsp:nvSpPr>
      <dsp:spPr>
        <a:xfrm>
          <a:off x="3088245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9E379-D612-5D4D-BF5C-FB47E04E04CF}">
      <dsp:nvSpPr>
        <dsp:cNvPr id="0" name=""/>
        <dsp:cNvSpPr/>
      </dsp:nvSpPr>
      <dsp:spPr>
        <a:xfrm>
          <a:off x="3485160" y="498822"/>
          <a:ext cx="1801003" cy="208380"/>
        </a:xfrm>
        <a:custGeom>
          <a:avLst/>
          <a:gdLst/>
          <a:ahLst/>
          <a:cxnLst/>
          <a:rect l="0" t="0" r="0" b="0"/>
          <a:pathLst>
            <a:path>
              <a:moveTo>
                <a:pt x="1801003" y="0"/>
              </a:moveTo>
              <a:lnTo>
                <a:pt x="1801003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4449A-C476-6E4E-929B-2B48AEE0672D}">
      <dsp:nvSpPr>
        <dsp:cNvPr id="0" name=""/>
        <dsp:cNvSpPr/>
      </dsp:nvSpPr>
      <dsp:spPr>
        <a:xfrm>
          <a:off x="1887576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1C3BF-6ABA-7948-8AD6-779509ADCD8B}">
      <dsp:nvSpPr>
        <dsp:cNvPr id="0" name=""/>
        <dsp:cNvSpPr/>
      </dsp:nvSpPr>
      <dsp:spPr>
        <a:xfrm>
          <a:off x="2284491" y="498822"/>
          <a:ext cx="3001672" cy="208380"/>
        </a:xfrm>
        <a:custGeom>
          <a:avLst/>
          <a:gdLst/>
          <a:ahLst/>
          <a:cxnLst/>
          <a:rect l="0" t="0" r="0" b="0"/>
          <a:pathLst>
            <a:path>
              <a:moveTo>
                <a:pt x="3001672" y="0"/>
              </a:moveTo>
              <a:lnTo>
                <a:pt x="3001672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A3FE7-CFAC-8C49-9464-AA065CB64D9C}">
      <dsp:nvSpPr>
        <dsp:cNvPr id="0" name=""/>
        <dsp:cNvSpPr/>
      </dsp:nvSpPr>
      <dsp:spPr>
        <a:xfrm>
          <a:off x="4790019" y="267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铸造实习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90019" y="2678"/>
        <a:ext cx="992288" cy="496144"/>
      </dsp:txXfrm>
    </dsp:sp>
    <dsp:sp modelId="{D98644AB-E323-E84C-A44C-FD9586C56E8E}">
      <dsp:nvSpPr>
        <dsp:cNvPr id="0" name=""/>
        <dsp:cNvSpPr/>
      </dsp:nvSpPr>
      <dsp:spPr>
        <a:xfrm>
          <a:off x="1788347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确认学生到齐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88347" y="707203"/>
        <a:ext cx="992288" cy="496144"/>
      </dsp:txXfrm>
    </dsp:sp>
    <dsp:sp modelId="{543E1F71-7F57-0242-9697-C201F0DF41B0}">
      <dsp:nvSpPr>
        <dsp:cNvPr id="0" name=""/>
        <dsp:cNvSpPr/>
      </dsp:nvSpPr>
      <dsp:spPr>
        <a:xfrm>
          <a:off x="2036419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签到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036419" y="1411728"/>
        <a:ext cx="992288" cy="496144"/>
      </dsp:txXfrm>
    </dsp:sp>
    <dsp:sp modelId="{A3807CC6-F0FA-6C4C-AF3E-296BD5AAE0A4}">
      <dsp:nvSpPr>
        <dsp:cNvPr id="0" name=""/>
        <dsp:cNvSpPr/>
      </dsp:nvSpPr>
      <dsp:spPr>
        <a:xfrm>
          <a:off x="2989016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完成分模学习与实践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989016" y="707203"/>
        <a:ext cx="992288" cy="496144"/>
      </dsp:txXfrm>
    </dsp:sp>
    <dsp:sp modelId="{49FAC642-434D-A945-85BF-BA8B6C0F30F3}">
      <dsp:nvSpPr>
        <dsp:cNvPr id="0" name=""/>
        <dsp:cNvSpPr/>
      </dsp:nvSpPr>
      <dsp:spPr>
        <a:xfrm>
          <a:off x="3237088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分模造型布置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1411728"/>
        <a:ext cx="992288" cy="496144"/>
      </dsp:txXfrm>
    </dsp:sp>
    <dsp:sp modelId="{1E34CC47-6BD1-7940-A3E2-B8D292B341C4}">
      <dsp:nvSpPr>
        <dsp:cNvPr id="0" name=""/>
        <dsp:cNvSpPr/>
      </dsp:nvSpPr>
      <dsp:spPr>
        <a:xfrm>
          <a:off x="3237088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分模造型学生操作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2116252"/>
        <a:ext cx="992288" cy="496144"/>
      </dsp:txXfrm>
    </dsp:sp>
    <dsp:sp modelId="{9BF5B095-A8DA-AD4A-BA80-13C568000ED3}">
      <dsp:nvSpPr>
        <dsp:cNvPr id="0" name=""/>
        <dsp:cNvSpPr/>
      </dsp:nvSpPr>
      <dsp:spPr>
        <a:xfrm>
          <a:off x="3237088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分模造型示范讲解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2820777"/>
        <a:ext cx="992288" cy="496144"/>
      </dsp:txXfrm>
    </dsp:sp>
    <dsp:sp modelId="{890C1CF7-376D-C742-9457-929BB424D770}">
      <dsp:nvSpPr>
        <dsp:cNvPr id="0" name=""/>
        <dsp:cNvSpPr/>
      </dsp:nvSpPr>
      <dsp:spPr>
        <a:xfrm>
          <a:off x="3237088" y="352530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分模制芯并清理现场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3525302"/>
        <a:ext cx="992288" cy="496144"/>
      </dsp:txXfrm>
    </dsp:sp>
    <dsp:sp modelId="{DF0A06A3-1116-5D4B-A17C-8505D4E234DF}">
      <dsp:nvSpPr>
        <dsp:cNvPr id="0" name=""/>
        <dsp:cNvSpPr/>
      </dsp:nvSpPr>
      <dsp:spPr>
        <a:xfrm>
          <a:off x="4189685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完成消失模学习与实践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189685" y="707203"/>
        <a:ext cx="992288" cy="496144"/>
      </dsp:txXfrm>
    </dsp:sp>
    <dsp:sp modelId="{3B7D9936-1280-9248-AA46-F7A57C16418C}">
      <dsp:nvSpPr>
        <dsp:cNvPr id="0" name=""/>
        <dsp:cNvSpPr/>
      </dsp:nvSpPr>
      <dsp:spPr>
        <a:xfrm>
          <a:off x="4437757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消失模造型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1411728"/>
        <a:ext cx="992288" cy="496144"/>
      </dsp:txXfrm>
    </dsp:sp>
    <dsp:sp modelId="{1D8EB601-494D-0E47-B4F9-86A5ABE3A4E0}">
      <dsp:nvSpPr>
        <dsp:cNvPr id="0" name=""/>
        <dsp:cNvSpPr/>
      </dsp:nvSpPr>
      <dsp:spPr>
        <a:xfrm>
          <a:off x="4437757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浇注及熔化现场课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2116252"/>
        <a:ext cx="992288" cy="496144"/>
      </dsp:txXfrm>
    </dsp:sp>
    <dsp:sp modelId="{AFD5E6B5-711B-2E45-B835-810FD7663B37}">
      <dsp:nvSpPr>
        <dsp:cNvPr id="0" name=""/>
        <dsp:cNvSpPr/>
      </dsp:nvSpPr>
      <dsp:spPr>
        <a:xfrm>
          <a:off x="4437757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生产件操作讲解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2820777"/>
        <a:ext cx="992288" cy="496144"/>
      </dsp:txXfrm>
    </dsp:sp>
    <dsp:sp modelId="{9ED9EB52-13C3-B745-BF50-006B315C9C01}">
      <dsp:nvSpPr>
        <dsp:cNvPr id="0" name=""/>
        <dsp:cNvSpPr/>
      </dsp:nvSpPr>
      <dsp:spPr>
        <a:xfrm>
          <a:off x="4437757" y="352530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学生造型测试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3525302"/>
        <a:ext cx="992288" cy="496144"/>
      </dsp:txXfrm>
    </dsp:sp>
    <dsp:sp modelId="{4C53AD11-9FE7-404E-AFDF-72A66CFA3186}">
      <dsp:nvSpPr>
        <dsp:cNvPr id="0" name=""/>
        <dsp:cNvSpPr/>
      </dsp:nvSpPr>
      <dsp:spPr>
        <a:xfrm>
          <a:off x="5390354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完成小组交流总结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390354" y="707203"/>
        <a:ext cx="992288" cy="496144"/>
      </dsp:txXfrm>
    </dsp:sp>
    <dsp:sp modelId="{C4AF1FB5-E0D2-BE46-BACC-916CE8E46F9A}">
      <dsp:nvSpPr>
        <dsp:cNvPr id="0" name=""/>
        <dsp:cNvSpPr/>
      </dsp:nvSpPr>
      <dsp:spPr>
        <a:xfrm>
          <a:off x="5638426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小组交流报告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38426" y="1411728"/>
        <a:ext cx="992288" cy="496144"/>
      </dsp:txXfrm>
    </dsp:sp>
    <dsp:sp modelId="{DEADEB82-B068-9E47-8642-AC24AF92311E}">
      <dsp:nvSpPr>
        <dsp:cNvPr id="0" name=""/>
        <dsp:cNvSpPr/>
      </dsp:nvSpPr>
      <dsp:spPr>
        <a:xfrm>
          <a:off x="5638426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点评分析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38426" y="2116252"/>
        <a:ext cx="992288" cy="496144"/>
      </dsp:txXfrm>
    </dsp:sp>
    <dsp:sp modelId="{E79DFCF7-C866-6844-84E3-9AA3F6122777}">
      <dsp:nvSpPr>
        <dsp:cNvPr id="0" name=""/>
        <dsp:cNvSpPr/>
      </dsp:nvSpPr>
      <dsp:spPr>
        <a:xfrm>
          <a:off x="6591023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完成现场清理还原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91023" y="707203"/>
        <a:ext cx="992288" cy="496144"/>
      </dsp:txXfrm>
    </dsp:sp>
    <dsp:sp modelId="{51BBE34A-6C68-544B-AC15-8FC0E33A1F4F}">
      <dsp:nvSpPr>
        <dsp:cNvPr id="0" name=""/>
        <dsp:cNvSpPr/>
      </dsp:nvSpPr>
      <dsp:spPr>
        <a:xfrm>
          <a:off x="6839095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落砂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1411728"/>
        <a:ext cx="992288" cy="496144"/>
      </dsp:txXfrm>
    </dsp:sp>
    <dsp:sp modelId="{1084E02E-ED8E-6C41-89AB-C22FA9B9D494}">
      <dsp:nvSpPr>
        <dsp:cNvPr id="0" name=""/>
        <dsp:cNvSpPr/>
      </dsp:nvSpPr>
      <dsp:spPr>
        <a:xfrm>
          <a:off x="6839095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清理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2116252"/>
        <a:ext cx="992288" cy="496144"/>
      </dsp:txXfrm>
    </dsp:sp>
    <dsp:sp modelId="{50062015-8C39-8047-8FA4-C39C059CBC1E}">
      <dsp:nvSpPr>
        <dsp:cNvPr id="0" name=""/>
        <dsp:cNvSpPr/>
      </dsp:nvSpPr>
      <dsp:spPr>
        <a:xfrm>
          <a:off x="6839095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筛沙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2820777"/>
        <a:ext cx="992288" cy="496144"/>
      </dsp:txXfrm>
    </dsp:sp>
    <dsp:sp modelId="{608D04A8-A74A-2F4C-9448-F4453E392849}">
      <dsp:nvSpPr>
        <dsp:cNvPr id="0" name=""/>
        <dsp:cNvSpPr/>
      </dsp:nvSpPr>
      <dsp:spPr>
        <a:xfrm>
          <a:off x="7791691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课程解散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791691" y="707203"/>
        <a:ext cx="992288" cy="496144"/>
      </dsp:txXfrm>
    </dsp:sp>
    <dsp:sp modelId="{EC7E8D5C-3C48-1048-998B-01FF18E119E1}">
      <dsp:nvSpPr>
        <dsp:cNvPr id="0" name=""/>
        <dsp:cNvSpPr/>
      </dsp:nvSpPr>
      <dsp:spPr>
        <a:xfrm>
          <a:off x="8039763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铸工实习总结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8039763" y="1411728"/>
        <a:ext cx="992288" cy="496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2F074-A48E-1849-AF18-C7283ECAA341}">
      <dsp:nvSpPr>
        <dsp:cNvPr id="0" name=""/>
        <dsp:cNvSpPr/>
      </dsp:nvSpPr>
      <dsp:spPr>
        <a:xfrm>
          <a:off x="7890920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BED97-B812-684D-A59F-EE2F2FEC1503}">
      <dsp:nvSpPr>
        <dsp:cNvPr id="0" name=""/>
        <dsp:cNvSpPr/>
      </dsp:nvSpPr>
      <dsp:spPr>
        <a:xfrm>
          <a:off x="5286163" y="498822"/>
          <a:ext cx="3001672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3001672" y="104190"/>
              </a:lnTo>
              <a:lnTo>
                <a:pt x="3001672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4F8E-01C5-5542-981E-2DC7D9268B01}">
      <dsp:nvSpPr>
        <dsp:cNvPr id="0" name=""/>
        <dsp:cNvSpPr/>
      </dsp:nvSpPr>
      <dsp:spPr>
        <a:xfrm>
          <a:off x="6690251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6ED53-70AB-3A4B-9B39-3681F6B8E7C4}">
      <dsp:nvSpPr>
        <dsp:cNvPr id="0" name=""/>
        <dsp:cNvSpPr/>
      </dsp:nvSpPr>
      <dsp:spPr>
        <a:xfrm>
          <a:off x="6690251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8909-0410-514F-9DB2-71F1E0A7EFA0}">
      <dsp:nvSpPr>
        <dsp:cNvPr id="0" name=""/>
        <dsp:cNvSpPr/>
      </dsp:nvSpPr>
      <dsp:spPr>
        <a:xfrm>
          <a:off x="6690251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ED1B0-1740-A049-BC63-9D03714796CF}">
      <dsp:nvSpPr>
        <dsp:cNvPr id="0" name=""/>
        <dsp:cNvSpPr/>
      </dsp:nvSpPr>
      <dsp:spPr>
        <a:xfrm>
          <a:off x="5286163" y="498822"/>
          <a:ext cx="1801003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1801003" y="104190"/>
              </a:lnTo>
              <a:lnTo>
                <a:pt x="1801003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BA48E-BCE6-9E40-AD0A-7F08EB34F2FE}">
      <dsp:nvSpPr>
        <dsp:cNvPr id="0" name=""/>
        <dsp:cNvSpPr/>
      </dsp:nvSpPr>
      <dsp:spPr>
        <a:xfrm>
          <a:off x="5489583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49474-7102-AB42-91F8-A9AA5C04E837}">
      <dsp:nvSpPr>
        <dsp:cNvPr id="0" name=""/>
        <dsp:cNvSpPr/>
      </dsp:nvSpPr>
      <dsp:spPr>
        <a:xfrm>
          <a:off x="5489583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1F096-E7FD-7C42-9C86-61EEDD9C48D8}">
      <dsp:nvSpPr>
        <dsp:cNvPr id="0" name=""/>
        <dsp:cNvSpPr/>
      </dsp:nvSpPr>
      <dsp:spPr>
        <a:xfrm>
          <a:off x="5286163" y="498822"/>
          <a:ext cx="600334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600334" y="104190"/>
              </a:lnTo>
              <a:lnTo>
                <a:pt x="600334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85FC2-7619-F144-A7C7-F6143A388559}">
      <dsp:nvSpPr>
        <dsp:cNvPr id="0" name=""/>
        <dsp:cNvSpPr/>
      </dsp:nvSpPr>
      <dsp:spPr>
        <a:xfrm>
          <a:off x="4288914" y="1203347"/>
          <a:ext cx="148843" cy="2570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26"/>
              </a:lnTo>
              <a:lnTo>
                <a:pt x="148843" y="25700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0F4EB-77CC-4B47-BE89-9BF59FF931F0}">
      <dsp:nvSpPr>
        <dsp:cNvPr id="0" name=""/>
        <dsp:cNvSpPr/>
      </dsp:nvSpPr>
      <dsp:spPr>
        <a:xfrm>
          <a:off x="4288914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420D1-BC89-984C-885F-BC7361E43A75}">
      <dsp:nvSpPr>
        <dsp:cNvPr id="0" name=""/>
        <dsp:cNvSpPr/>
      </dsp:nvSpPr>
      <dsp:spPr>
        <a:xfrm>
          <a:off x="4288914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0E468-6497-B042-B1D4-3EFDE6752055}">
      <dsp:nvSpPr>
        <dsp:cNvPr id="0" name=""/>
        <dsp:cNvSpPr/>
      </dsp:nvSpPr>
      <dsp:spPr>
        <a:xfrm>
          <a:off x="4288914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79A8-08C7-D74A-B02B-5446E5413771}">
      <dsp:nvSpPr>
        <dsp:cNvPr id="0" name=""/>
        <dsp:cNvSpPr/>
      </dsp:nvSpPr>
      <dsp:spPr>
        <a:xfrm>
          <a:off x="4685829" y="498822"/>
          <a:ext cx="600334" cy="208380"/>
        </a:xfrm>
        <a:custGeom>
          <a:avLst/>
          <a:gdLst/>
          <a:ahLst/>
          <a:cxnLst/>
          <a:rect l="0" t="0" r="0" b="0"/>
          <a:pathLst>
            <a:path>
              <a:moveTo>
                <a:pt x="600334" y="0"/>
              </a:moveTo>
              <a:lnTo>
                <a:pt x="600334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D092-07E9-154D-B717-212D03CCA737}">
      <dsp:nvSpPr>
        <dsp:cNvPr id="0" name=""/>
        <dsp:cNvSpPr/>
      </dsp:nvSpPr>
      <dsp:spPr>
        <a:xfrm>
          <a:off x="3088245" y="1203347"/>
          <a:ext cx="148843" cy="2570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26"/>
              </a:lnTo>
              <a:lnTo>
                <a:pt x="148843" y="25700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3E616-9EEC-7244-B557-A29A815FE790}">
      <dsp:nvSpPr>
        <dsp:cNvPr id="0" name=""/>
        <dsp:cNvSpPr/>
      </dsp:nvSpPr>
      <dsp:spPr>
        <a:xfrm>
          <a:off x="3088245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FC58-7228-734A-94D5-8412178B4388}">
      <dsp:nvSpPr>
        <dsp:cNvPr id="0" name=""/>
        <dsp:cNvSpPr/>
      </dsp:nvSpPr>
      <dsp:spPr>
        <a:xfrm>
          <a:off x="3088245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184E-A843-6040-BFBD-3E1BFFECD2F3}">
      <dsp:nvSpPr>
        <dsp:cNvPr id="0" name=""/>
        <dsp:cNvSpPr/>
      </dsp:nvSpPr>
      <dsp:spPr>
        <a:xfrm>
          <a:off x="3088245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9E379-D612-5D4D-BF5C-FB47E04E04CF}">
      <dsp:nvSpPr>
        <dsp:cNvPr id="0" name=""/>
        <dsp:cNvSpPr/>
      </dsp:nvSpPr>
      <dsp:spPr>
        <a:xfrm>
          <a:off x="3485160" y="498822"/>
          <a:ext cx="1801003" cy="208380"/>
        </a:xfrm>
        <a:custGeom>
          <a:avLst/>
          <a:gdLst/>
          <a:ahLst/>
          <a:cxnLst/>
          <a:rect l="0" t="0" r="0" b="0"/>
          <a:pathLst>
            <a:path>
              <a:moveTo>
                <a:pt x="1801003" y="0"/>
              </a:moveTo>
              <a:lnTo>
                <a:pt x="1801003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4449A-C476-6E4E-929B-2B48AEE0672D}">
      <dsp:nvSpPr>
        <dsp:cNvPr id="0" name=""/>
        <dsp:cNvSpPr/>
      </dsp:nvSpPr>
      <dsp:spPr>
        <a:xfrm>
          <a:off x="1887576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1C3BF-6ABA-7948-8AD6-779509ADCD8B}">
      <dsp:nvSpPr>
        <dsp:cNvPr id="0" name=""/>
        <dsp:cNvSpPr/>
      </dsp:nvSpPr>
      <dsp:spPr>
        <a:xfrm>
          <a:off x="2284491" y="498822"/>
          <a:ext cx="3001672" cy="208380"/>
        </a:xfrm>
        <a:custGeom>
          <a:avLst/>
          <a:gdLst/>
          <a:ahLst/>
          <a:cxnLst/>
          <a:rect l="0" t="0" r="0" b="0"/>
          <a:pathLst>
            <a:path>
              <a:moveTo>
                <a:pt x="3001672" y="0"/>
              </a:moveTo>
              <a:lnTo>
                <a:pt x="3001672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A3FE7-CFAC-8C49-9464-AA065CB64D9C}">
      <dsp:nvSpPr>
        <dsp:cNvPr id="0" name=""/>
        <dsp:cNvSpPr/>
      </dsp:nvSpPr>
      <dsp:spPr>
        <a:xfrm>
          <a:off x="4790019" y="267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铸造实习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90019" y="2678"/>
        <a:ext cx="992288" cy="496144"/>
      </dsp:txXfrm>
    </dsp:sp>
    <dsp:sp modelId="{D98644AB-E323-E84C-A44C-FD9586C56E8E}">
      <dsp:nvSpPr>
        <dsp:cNvPr id="0" name=""/>
        <dsp:cNvSpPr/>
      </dsp:nvSpPr>
      <dsp:spPr>
        <a:xfrm>
          <a:off x="1788347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确认学生到齐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88347" y="707203"/>
        <a:ext cx="992288" cy="496144"/>
      </dsp:txXfrm>
    </dsp:sp>
    <dsp:sp modelId="{543E1F71-7F57-0242-9697-C201F0DF41B0}">
      <dsp:nvSpPr>
        <dsp:cNvPr id="0" name=""/>
        <dsp:cNvSpPr/>
      </dsp:nvSpPr>
      <dsp:spPr>
        <a:xfrm>
          <a:off x="2036419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签到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036419" y="1411728"/>
        <a:ext cx="992288" cy="496144"/>
      </dsp:txXfrm>
    </dsp:sp>
    <dsp:sp modelId="{A3807CC6-F0FA-6C4C-AF3E-296BD5AAE0A4}">
      <dsp:nvSpPr>
        <dsp:cNvPr id="0" name=""/>
        <dsp:cNvSpPr/>
      </dsp:nvSpPr>
      <dsp:spPr>
        <a:xfrm>
          <a:off x="2989016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完成分模学习与实践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989016" y="707203"/>
        <a:ext cx="992288" cy="496144"/>
      </dsp:txXfrm>
    </dsp:sp>
    <dsp:sp modelId="{49FAC642-434D-A945-85BF-BA8B6C0F30F3}">
      <dsp:nvSpPr>
        <dsp:cNvPr id="0" name=""/>
        <dsp:cNvSpPr/>
      </dsp:nvSpPr>
      <dsp:spPr>
        <a:xfrm>
          <a:off x="3237088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分模造型布置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1411728"/>
        <a:ext cx="992288" cy="496144"/>
      </dsp:txXfrm>
    </dsp:sp>
    <dsp:sp modelId="{1E34CC47-6BD1-7940-A3E2-B8D292B341C4}">
      <dsp:nvSpPr>
        <dsp:cNvPr id="0" name=""/>
        <dsp:cNvSpPr/>
      </dsp:nvSpPr>
      <dsp:spPr>
        <a:xfrm>
          <a:off x="3237088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分模造型学生操作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2116252"/>
        <a:ext cx="992288" cy="496144"/>
      </dsp:txXfrm>
    </dsp:sp>
    <dsp:sp modelId="{9BF5B095-A8DA-AD4A-BA80-13C568000ED3}">
      <dsp:nvSpPr>
        <dsp:cNvPr id="0" name=""/>
        <dsp:cNvSpPr/>
      </dsp:nvSpPr>
      <dsp:spPr>
        <a:xfrm>
          <a:off x="3237088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分模造型示范讲解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2820777"/>
        <a:ext cx="992288" cy="496144"/>
      </dsp:txXfrm>
    </dsp:sp>
    <dsp:sp modelId="{890C1CF7-376D-C742-9457-929BB424D770}">
      <dsp:nvSpPr>
        <dsp:cNvPr id="0" name=""/>
        <dsp:cNvSpPr/>
      </dsp:nvSpPr>
      <dsp:spPr>
        <a:xfrm>
          <a:off x="3237088" y="352530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分模制芯并清理现场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3525302"/>
        <a:ext cx="992288" cy="496144"/>
      </dsp:txXfrm>
    </dsp:sp>
    <dsp:sp modelId="{DF0A06A3-1116-5D4B-A17C-8505D4E234DF}">
      <dsp:nvSpPr>
        <dsp:cNvPr id="0" name=""/>
        <dsp:cNvSpPr/>
      </dsp:nvSpPr>
      <dsp:spPr>
        <a:xfrm>
          <a:off x="4189685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完成消失模学习与实践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189685" y="707203"/>
        <a:ext cx="992288" cy="496144"/>
      </dsp:txXfrm>
    </dsp:sp>
    <dsp:sp modelId="{3B7D9936-1280-9248-AA46-F7A57C16418C}">
      <dsp:nvSpPr>
        <dsp:cNvPr id="0" name=""/>
        <dsp:cNvSpPr/>
      </dsp:nvSpPr>
      <dsp:spPr>
        <a:xfrm>
          <a:off x="4437757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消失模造型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1411728"/>
        <a:ext cx="992288" cy="496144"/>
      </dsp:txXfrm>
    </dsp:sp>
    <dsp:sp modelId="{1D8EB601-494D-0E47-B4F9-86A5ABE3A4E0}">
      <dsp:nvSpPr>
        <dsp:cNvPr id="0" name=""/>
        <dsp:cNvSpPr/>
      </dsp:nvSpPr>
      <dsp:spPr>
        <a:xfrm>
          <a:off x="4437757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浇注及熔化现场课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2116252"/>
        <a:ext cx="992288" cy="496144"/>
      </dsp:txXfrm>
    </dsp:sp>
    <dsp:sp modelId="{AFD5E6B5-711B-2E45-B835-810FD7663B37}">
      <dsp:nvSpPr>
        <dsp:cNvPr id="0" name=""/>
        <dsp:cNvSpPr/>
      </dsp:nvSpPr>
      <dsp:spPr>
        <a:xfrm>
          <a:off x="4437757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生产件操作讲解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2820777"/>
        <a:ext cx="992288" cy="496144"/>
      </dsp:txXfrm>
    </dsp:sp>
    <dsp:sp modelId="{9ED9EB52-13C3-B745-BF50-006B315C9C01}">
      <dsp:nvSpPr>
        <dsp:cNvPr id="0" name=""/>
        <dsp:cNvSpPr/>
      </dsp:nvSpPr>
      <dsp:spPr>
        <a:xfrm>
          <a:off x="4437757" y="352530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学生造型测试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3525302"/>
        <a:ext cx="992288" cy="496144"/>
      </dsp:txXfrm>
    </dsp:sp>
    <dsp:sp modelId="{4C53AD11-9FE7-404E-AFDF-72A66CFA3186}">
      <dsp:nvSpPr>
        <dsp:cNvPr id="0" name=""/>
        <dsp:cNvSpPr/>
      </dsp:nvSpPr>
      <dsp:spPr>
        <a:xfrm>
          <a:off x="5390354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完成小组交流总结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390354" y="707203"/>
        <a:ext cx="992288" cy="496144"/>
      </dsp:txXfrm>
    </dsp:sp>
    <dsp:sp modelId="{C4AF1FB5-E0D2-BE46-BACC-916CE8E46F9A}">
      <dsp:nvSpPr>
        <dsp:cNvPr id="0" name=""/>
        <dsp:cNvSpPr/>
      </dsp:nvSpPr>
      <dsp:spPr>
        <a:xfrm>
          <a:off x="5638426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小组交流报告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38426" y="1411728"/>
        <a:ext cx="992288" cy="496144"/>
      </dsp:txXfrm>
    </dsp:sp>
    <dsp:sp modelId="{DEADEB82-B068-9E47-8642-AC24AF92311E}">
      <dsp:nvSpPr>
        <dsp:cNvPr id="0" name=""/>
        <dsp:cNvSpPr/>
      </dsp:nvSpPr>
      <dsp:spPr>
        <a:xfrm>
          <a:off x="5638426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点评分析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38426" y="2116252"/>
        <a:ext cx="992288" cy="496144"/>
      </dsp:txXfrm>
    </dsp:sp>
    <dsp:sp modelId="{E79DFCF7-C866-6844-84E3-9AA3F6122777}">
      <dsp:nvSpPr>
        <dsp:cNvPr id="0" name=""/>
        <dsp:cNvSpPr/>
      </dsp:nvSpPr>
      <dsp:spPr>
        <a:xfrm>
          <a:off x="6591023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完成现场清理还原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91023" y="707203"/>
        <a:ext cx="992288" cy="496144"/>
      </dsp:txXfrm>
    </dsp:sp>
    <dsp:sp modelId="{51BBE34A-6C68-544B-AC15-8FC0E33A1F4F}">
      <dsp:nvSpPr>
        <dsp:cNvPr id="0" name=""/>
        <dsp:cNvSpPr/>
      </dsp:nvSpPr>
      <dsp:spPr>
        <a:xfrm>
          <a:off x="6839095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落砂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1411728"/>
        <a:ext cx="992288" cy="496144"/>
      </dsp:txXfrm>
    </dsp:sp>
    <dsp:sp modelId="{1084E02E-ED8E-6C41-89AB-C22FA9B9D494}">
      <dsp:nvSpPr>
        <dsp:cNvPr id="0" name=""/>
        <dsp:cNvSpPr/>
      </dsp:nvSpPr>
      <dsp:spPr>
        <a:xfrm>
          <a:off x="6839095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清理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2116252"/>
        <a:ext cx="992288" cy="496144"/>
      </dsp:txXfrm>
    </dsp:sp>
    <dsp:sp modelId="{50062015-8C39-8047-8FA4-C39C059CBC1E}">
      <dsp:nvSpPr>
        <dsp:cNvPr id="0" name=""/>
        <dsp:cNvSpPr/>
      </dsp:nvSpPr>
      <dsp:spPr>
        <a:xfrm>
          <a:off x="6839095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筛沙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2820777"/>
        <a:ext cx="992288" cy="496144"/>
      </dsp:txXfrm>
    </dsp:sp>
    <dsp:sp modelId="{608D04A8-A74A-2F4C-9448-F4453E392849}">
      <dsp:nvSpPr>
        <dsp:cNvPr id="0" name=""/>
        <dsp:cNvSpPr/>
      </dsp:nvSpPr>
      <dsp:spPr>
        <a:xfrm>
          <a:off x="7791691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课程解散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791691" y="707203"/>
        <a:ext cx="992288" cy="496144"/>
      </dsp:txXfrm>
    </dsp:sp>
    <dsp:sp modelId="{EC7E8D5C-3C48-1048-998B-01FF18E119E1}">
      <dsp:nvSpPr>
        <dsp:cNvPr id="0" name=""/>
        <dsp:cNvSpPr/>
      </dsp:nvSpPr>
      <dsp:spPr>
        <a:xfrm>
          <a:off x="8039763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铸工实习总结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8039763" y="1411728"/>
        <a:ext cx="992288" cy="496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2F074-A48E-1849-AF18-C7283ECAA341}">
      <dsp:nvSpPr>
        <dsp:cNvPr id="0" name=""/>
        <dsp:cNvSpPr/>
      </dsp:nvSpPr>
      <dsp:spPr>
        <a:xfrm>
          <a:off x="7890920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BED97-B812-684D-A59F-EE2F2FEC1503}">
      <dsp:nvSpPr>
        <dsp:cNvPr id="0" name=""/>
        <dsp:cNvSpPr/>
      </dsp:nvSpPr>
      <dsp:spPr>
        <a:xfrm>
          <a:off x="5286163" y="498822"/>
          <a:ext cx="3001672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3001672" y="104190"/>
              </a:lnTo>
              <a:lnTo>
                <a:pt x="3001672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4F8E-01C5-5542-981E-2DC7D9268B01}">
      <dsp:nvSpPr>
        <dsp:cNvPr id="0" name=""/>
        <dsp:cNvSpPr/>
      </dsp:nvSpPr>
      <dsp:spPr>
        <a:xfrm>
          <a:off x="6690251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6ED53-70AB-3A4B-9B39-3681F6B8E7C4}">
      <dsp:nvSpPr>
        <dsp:cNvPr id="0" name=""/>
        <dsp:cNvSpPr/>
      </dsp:nvSpPr>
      <dsp:spPr>
        <a:xfrm>
          <a:off x="6690251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8909-0410-514F-9DB2-71F1E0A7EFA0}">
      <dsp:nvSpPr>
        <dsp:cNvPr id="0" name=""/>
        <dsp:cNvSpPr/>
      </dsp:nvSpPr>
      <dsp:spPr>
        <a:xfrm>
          <a:off x="6690251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ED1B0-1740-A049-BC63-9D03714796CF}">
      <dsp:nvSpPr>
        <dsp:cNvPr id="0" name=""/>
        <dsp:cNvSpPr/>
      </dsp:nvSpPr>
      <dsp:spPr>
        <a:xfrm>
          <a:off x="5286163" y="498822"/>
          <a:ext cx="1801003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1801003" y="104190"/>
              </a:lnTo>
              <a:lnTo>
                <a:pt x="1801003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BA48E-BCE6-9E40-AD0A-7F08EB34F2FE}">
      <dsp:nvSpPr>
        <dsp:cNvPr id="0" name=""/>
        <dsp:cNvSpPr/>
      </dsp:nvSpPr>
      <dsp:spPr>
        <a:xfrm>
          <a:off x="5489583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49474-7102-AB42-91F8-A9AA5C04E837}">
      <dsp:nvSpPr>
        <dsp:cNvPr id="0" name=""/>
        <dsp:cNvSpPr/>
      </dsp:nvSpPr>
      <dsp:spPr>
        <a:xfrm>
          <a:off x="5489583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1F096-E7FD-7C42-9C86-61EEDD9C48D8}">
      <dsp:nvSpPr>
        <dsp:cNvPr id="0" name=""/>
        <dsp:cNvSpPr/>
      </dsp:nvSpPr>
      <dsp:spPr>
        <a:xfrm>
          <a:off x="5286163" y="498822"/>
          <a:ext cx="600334" cy="20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90"/>
              </a:lnTo>
              <a:lnTo>
                <a:pt x="600334" y="104190"/>
              </a:lnTo>
              <a:lnTo>
                <a:pt x="600334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85FC2-7619-F144-A7C7-F6143A388559}">
      <dsp:nvSpPr>
        <dsp:cNvPr id="0" name=""/>
        <dsp:cNvSpPr/>
      </dsp:nvSpPr>
      <dsp:spPr>
        <a:xfrm>
          <a:off x="4288914" y="1203347"/>
          <a:ext cx="148843" cy="2570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26"/>
              </a:lnTo>
              <a:lnTo>
                <a:pt x="148843" y="25700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0F4EB-77CC-4B47-BE89-9BF59FF931F0}">
      <dsp:nvSpPr>
        <dsp:cNvPr id="0" name=""/>
        <dsp:cNvSpPr/>
      </dsp:nvSpPr>
      <dsp:spPr>
        <a:xfrm>
          <a:off x="4288914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420D1-BC89-984C-885F-BC7361E43A75}">
      <dsp:nvSpPr>
        <dsp:cNvPr id="0" name=""/>
        <dsp:cNvSpPr/>
      </dsp:nvSpPr>
      <dsp:spPr>
        <a:xfrm>
          <a:off x="4288914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0E468-6497-B042-B1D4-3EFDE6752055}">
      <dsp:nvSpPr>
        <dsp:cNvPr id="0" name=""/>
        <dsp:cNvSpPr/>
      </dsp:nvSpPr>
      <dsp:spPr>
        <a:xfrm>
          <a:off x="4288914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79A8-08C7-D74A-B02B-5446E5413771}">
      <dsp:nvSpPr>
        <dsp:cNvPr id="0" name=""/>
        <dsp:cNvSpPr/>
      </dsp:nvSpPr>
      <dsp:spPr>
        <a:xfrm>
          <a:off x="4685829" y="498822"/>
          <a:ext cx="600334" cy="208380"/>
        </a:xfrm>
        <a:custGeom>
          <a:avLst/>
          <a:gdLst/>
          <a:ahLst/>
          <a:cxnLst/>
          <a:rect l="0" t="0" r="0" b="0"/>
          <a:pathLst>
            <a:path>
              <a:moveTo>
                <a:pt x="600334" y="0"/>
              </a:moveTo>
              <a:lnTo>
                <a:pt x="600334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D092-07E9-154D-B717-212D03CCA737}">
      <dsp:nvSpPr>
        <dsp:cNvPr id="0" name=""/>
        <dsp:cNvSpPr/>
      </dsp:nvSpPr>
      <dsp:spPr>
        <a:xfrm>
          <a:off x="3088245" y="1203347"/>
          <a:ext cx="148843" cy="2570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026"/>
              </a:lnTo>
              <a:lnTo>
                <a:pt x="148843" y="25700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3E616-9EEC-7244-B557-A29A815FE790}">
      <dsp:nvSpPr>
        <dsp:cNvPr id="0" name=""/>
        <dsp:cNvSpPr/>
      </dsp:nvSpPr>
      <dsp:spPr>
        <a:xfrm>
          <a:off x="3088245" y="1203347"/>
          <a:ext cx="148843" cy="186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01"/>
              </a:lnTo>
              <a:lnTo>
                <a:pt x="148843" y="186550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FC58-7228-734A-94D5-8412178B4388}">
      <dsp:nvSpPr>
        <dsp:cNvPr id="0" name=""/>
        <dsp:cNvSpPr/>
      </dsp:nvSpPr>
      <dsp:spPr>
        <a:xfrm>
          <a:off x="3088245" y="1203347"/>
          <a:ext cx="148843" cy="116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0977"/>
              </a:lnTo>
              <a:lnTo>
                <a:pt x="148843" y="116097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184E-A843-6040-BFBD-3E1BFFECD2F3}">
      <dsp:nvSpPr>
        <dsp:cNvPr id="0" name=""/>
        <dsp:cNvSpPr/>
      </dsp:nvSpPr>
      <dsp:spPr>
        <a:xfrm>
          <a:off x="3088245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9E379-D612-5D4D-BF5C-FB47E04E04CF}">
      <dsp:nvSpPr>
        <dsp:cNvPr id="0" name=""/>
        <dsp:cNvSpPr/>
      </dsp:nvSpPr>
      <dsp:spPr>
        <a:xfrm>
          <a:off x="3485160" y="498822"/>
          <a:ext cx="1801003" cy="208380"/>
        </a:xfrm>
        <a:custGeom>
          <a:avLst/>
          <a:gdLst/>
          <a:ahLst/>
          <a:cxnLst/>
          <a:rect l="0" t="0" r="0" b="0"/>
          <a:pathLst>
            <a:path>
              <a:moveTo>
                <a:pt x="1801003" y="0"/>
              </a:moveTo>
              <a:lnTo>
                <a:pt x="1801003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4449A-C476-6E4E-929B-2B48AEE0672D}">
      <dsp:nvSpPr>
        <dsp:cNvPr id="0" name=""/>
        <dsp:cNvSpPr/>
      </dsp:nvSpPr>
      <dsp:spPr>
        <a:xfrm>
          <a:off x="1887576" y="1203347"/>
          <a:ext cx="148843" cy="45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52"/>
              </a:lnTo>
              <a:lnTo>
                <a:pt x="148843" y="4564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1C3BF-6ABA-7948-8AD6-779509ADCD8B}">
      <dsp:nvSpPr>
        <dsp:cNvPr id="0" name=""/>
        <dsp:cNvSpPr/>
      </dsp:nvSpPr>
      <dsp:spPr>
        <a:xfrm>
          <a:off x="2284491" y="498822"/>
          <a:ext cx="3001672" cy="208380"/>
        </a:xfrm>
        <a:custGeom>
          <a:avLst/>
          <a:gdLst/>
          <a:ahLst/>
          <a:cxnLst/>
          <a:rect l="0" t="0" r="0" b="0"/>
          <a:pathLst>
            <a:path>
              <a:moveTo>
                <a:pt x="3001672" y="0"/>
              </a:moveTo>
              <a:lnTo>
                <a:pt x="3001672" y="104190"/>
              </a:lnTo>
              <a:lnTo>
                <a:pt x="0" y="104190"/>
              </a:lnTo>
              <a:lnTo>
                <a:pt x="0" y="2083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A3FE7-CFAC-8C49-9464-AA065CB64D9C}">
      <dsp:nvSpPr>
        <dsp:cNvPr id="0" name=""/>
        <dsp:cNvSpPr/>
      </dsp:nvSpPr>
      <dsp:spPr>
        <a:xfrm>
          <a:off x="4790019" y="267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铸造实习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90019" y="2678"/>
        <a:ext cx="992288" cy="496144"/>
      </dsp:txXfrm>
    </dsp:sp>
    <dsp:sp modelId="{D98644AB-E323-E84C-A44C-FD9586C56E8E}">
      <dsp:nvSpPr>
        <dsp:cNvPr id="0" name=""/>
        <dsp:cNvSpPr/>
      </dsp:nvSpPr>
      <dsp:spPr>
        <a:xfrm>
          <a:off x="1788347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确认学生到齐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88347" y="707203"/>
        <a:ext cx="992288" cy="496144"/>
      </dsp:txXfrm>
    </dsp:sp>
    <dsp:sp modelId="{543E1F71-7F57-0242-9697-C201F0DF41B0}">
      <dsp:nvSpPr>
        <dsp:cNvPr id="0" name=""/>
        <dsp:cNvSpPr/>
      </dsp:nvSpPr>
      <dsp:spPr>
        <a:xfrm>
          <a:off x="2036419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签到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036419" y="1411728"/>
        <a:ext cx="992288" cy="496144"/>
      </dsp:txXfrm>
    </dsp:sp>
    <dsp:sp modelId="{A3807CC6-F0FA-6C4C-AF3E-296BD5AAE0A4}">
      <dsp:nvSpPr>
        <dsp:cNvPr id="0" name=""/>
        <dsp:cNvSpPr/>
      </dsp:nvSpPr>
      <dsp:spPr>
        <a:xfrm>
          <a:off x="2989016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完成分模学习与实践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989016" y="707203"/>
        <a:ext cx="992288" cy="496144"/>
      </dsp:txXfrm>
    </dsp:sp>
    <dsp:sp modelId="{49FAC642-434D-A945-85BF-BA8B6C0F30F3}">
      <dsp:nvSpPr>
        <dsp:cNvPr id="0" name=""/>
        <dsp:cNvSpPr/>
      </dsp:nvSpPr>
      <dsp:spPr>
        <a:xfrm>
          <a:off x="3237088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分模造型布置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1411728"/>
        <a:ext cx="992288" cy="496144"/>
      </dsp:txXfrm>
    </dsp:sp>
    <dsp:sp modelId="{1E34CC47-6BD1-7940-A3E2-B8D292B341C4}">
      <dsp:nvSpPr>
        <dsp:cNvPr id="0" name=""/>
        <dsp:cNvSpPr/>
      </dsp:nvSpPr>
      <dsp:spPr>
        <a:xfrm>
          <a:off x="3237088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分模造型学生操作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2116252"/>
        <a:ext cx="992288" cy="496144"/>
      </dsp:txXfrm>
    </dsp:sp>
    <dsp:sp modelId="{9BF5B095-A8DA-AD4A-BA80-13C568000ED3}">
      <dsp:nvSpPr>
        <dsp:cNvPr id="0" name=""/>
        <dsp:cNvSpPr/>
      </dsp:nvSpPr>
      <dsp:spPr>
        <a:xfrm>
          <a:off x="3237088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分模造型示范讲解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2820777"/>
        <a:ext cx="992288" cy="496144"/>
      </dsp:txXfrm>
    </dsp:sp>
    <dsp:sp modelId="{890C1CF7-376D-C742-9457-929BB424D770}">
      <dsp:nvSpPr>
        <dsp:cNvPr id="0" name=""/>
        <dsp:cNvSpPr/>
      </dsp:nvSpPr>
      <dsp:spPr>
        <a:xfrm>
          <a:off x="3237088" y="352530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分模制芯并清理现场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237088" y="3525302"/>
        <a:ext cx="992288" cy="496144"/>
      </dsp:txXfrm>
    </dsp:sp>
    <dsp:sp modelId="{DF0A06A3-1116-5D4B-A17C-8505D4E234DF}">
      <dsp:nvSpPr>
        <dsp:cNvPr id="0" name=""/>
        <dsp:cNvSpPr/>
      </dsp:nvSpPr>
      <dsp:spPr>
        <a:xfrm>
          <a:off x="4189685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完成消失模学习与实践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189685" y="707203"/>
        <a:ext cx="992288" cy="496144"/>
      </dsp:txXfrm>
    </dsp:sp>
    <dsp:sp modelId="{3B7D9936-1280-9248-AA46-F7A57C16418C}">
      <dsp:nvSpPr>
        <dsp:cNvPr id="0" name=""/>
        <dsp:cNvSpPr/>
      </dsp:nvSpPr>
      <dsp:spPr>
        <a:xfrm>
          <a:off x="4437757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消失模造型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1411728"/>
        <a:ext cx="992288" cy="496144"/>
      </dsp:txXfrm>
    </dsp:sp>
    <dsp:sp modelId="{1D8EB601-494D-0E47-B4F9-86A5ABE3A4E0}">
      <dsp:nvSpPr>
        <dsp:cNvPr id="0" name=""/>
        <dsp:cNvSpPr/>
      </dsp:nvSpPr>
      <dsp:spPr>
        <a:xfrm>
          <a:off x="4437757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浇注及熔化现场课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2116252"/>
        <a:ext cx="992288" cy="496144"/>
      </dsp:txXfrm>
    </dsp:sp>
    <dsp:sp modelId="{AFD5E6B5-711B-2E45-B835-810FD7663B37}">
      <dsp:nvSpPr>
        <dsp:cNvPr id="0" name=""/>
        <dsp:cNvSpPr/>
      </dsp:nvSpPr>
      <dsp:spPr>
        <a:xfrm>
          <a:off x="4437757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生产件操作讲解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2820777"/>
        <a:ext cx="992288" cy="496144"/>
      </dsp:txXfrm>
    </dsp:sp>
    <dsp:sp modelId="{9ED9EB52-13C3-B745-BF50-006B315C9C01}">
      <dsp:nvSpPr>
        <dsp:cNvPr id="0" name=""/>
        <dsp:cNvSpPr/>
      </dsp:nvSpPr>
      <dsp:spPr>
        <a:xfrm>
          <a:off x="4437757" y="352530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学生造型测试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437757" y="3525302"/>
        <a:ext cx="992288" cy="496144"/>
      </dsp:txXfrm>
    </dsp:sp>
    <dsp:sp modelId="{4C53AD11-9FE7-404E-AFDF-72A66CFA3186}">
      <dsp:nvSpPr>
        <dsp:cNvPr id="0" name=""/>
        <dsp:cNvSpPr/>
      </dsp:nvSpPr>
      <dsp:spPr>
        <a:xfrm>
          <a:off x="5390354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完成小组交流总结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390354" y="707203"/>
        <a:ext cx="992288" cy="496144"/>
      </dsp:txXfrm>
    </dsp:sp>
    <dsp:sp modelId="{C4AF1FB5-E0D2-BE46-BACC-916CE8E46F9A}">
      <dsp:nvSpPr>
        <dsp:cNvPr id="0" name=""/>
        <dsp:cNvSpPr/>
      </dsp:nvSpPr>
      <dsp:spPr>
        <a:xfrm>
          <a:off x="5638426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小组交流报告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38426" y="1411728"/>
        <a:ext cx="992288" cy="496144"/>
      </dsp:txXfrm>
    </dsp:sp>
    <dsp:sp modelId="{DEADEB82-B068-9E47-8642-AC24AF92311E}">
      <dsp:nvSpPr>
        <dsp:cNvPr id="0" name=""/>
        <dsp:cNvSpPr/>
      </dsp:nvSpPr>
      <dsp:spPr>
        <a:xfrm>
          <a:off x="5638426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点评分析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38426" y="2116252"/>
        <a:ext cx="992288" cy="496144"/>
      </dsp:txXfrm>
    </dsp:sp>
    <dsp:sp modelId="{E79DFCF7-C866-6844-84E3-9AA3F6122777}">
      <dsp:nvSpPr>
        <dsp:cNvPr id="0" name=""/>
        <dsp:cNvSpPr/>
      </dsp:nvSpPr>
      <dsp:spPr>
        <a:xfrm>
          <a:off x="6591023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完成现场清理还原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91023" y="707203"/>
        <a:ext cx="992288" cy="496144"/>
      </dsp:txXfrm>
    </dsp:sp>
    <dsp:sp modelId="{51BBE34A-6C68-544B-AC15-8FC0E33A1F4F}">
      <dsp:nvSpPr>
        <dsp:cNvPr id="0" name=""/>
        <dsp:cNvSpPr/>
      </dsp:nvSpPr>
      <dsp:spPr>
        <a:xfrm>
          <a:off x="6839095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落砂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1411728"/>
        <a:ext cx="992288" cy="496144"/>
      </dsp:txXfrm>
    </dsp:sp>
    <dsp:sp modelId="{1084E02E-ED8E-6C41-89AB-C22FA9B9D494}">
      <dsp:nvSpPr>
        <dsp:cNvPr id="0" name=""/>
        <dsp:cNvSpPr/>
      </dsp:nvSpPr>
      <dsp:spPr>
        <a:xfrm>
          <a:off x="6839095" y="2116252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清理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2116252"/>
        <a:ext cx="992288" cy="496144"/>
      </dsp:txXfrm>
    </dsp:sp>
    <dsp:sp modelId="{50062015-8C39-8047-8FA4-C39C059CBC1E}">
      <dsp:nvSpPr>
        <dsp:cNvPr id="0" name=""/>
        <dsp:cNvSpPr/>
      </dsp:nvSpPr>
      <dsp:spPr>
        <a:xfrm>
          <a:off x="6839095" y="2820777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筛沙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839095" y="2820777"/>
        <a:ext cx="992288" cy="496144"/>
      </dsp:txXfrm>
    </dsp:sp>
    <dsp:sp modelId="{608D04A8-A74A-2F4C-9448-F4453E392849}">
      <dsp:nvSpPr>
        <dsp:cNvPr id="0" name=""/>
        <dsp:cNvSpPr/>
      </dsp:nvSpPr>
      <dsp:spPr>
        <a:xfrm>
          <a:off x="7791691" y="707203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课程解散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791691" y="707203"/>
        <a:ext cx="992288" cy="496144"/>
      </dsp:txXfrm>
    </dsp:sp>
    <dsp:sp modelId="{EC7E8D5C-3C48-1048-998B-01FF18E119E1}">
      <dsp:nvSpPr>
        <dsp:cNvPr id="0" name=""/>
        <dsp:cNvSpPr/>
      </dsp:nvSpPr>
      <dsp:spPr>
        <a:xfrm>
          <a:off x="8039763" y="1411728"/>
          <a:ext cx="992288" cy="496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Microsoft YaHei" charset="0"/>
              <a:ea typeface="Microsoft YaHei" charset="0"/>
              <a:cs typeface="Microsoft YaHei" charset="0"/>
            </a:rPr>
            <a:t>铸工实习总结</a:t>
          </a:r>
          <a:endParaRPr lang="zh-CN" altLang="en-US" sz="1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8039763" y="1411728"/>
        <a:ext cx="992288" cy="49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E9D8-A1E6-F843-A141-5CE4AF401CE3}" type="datetimeFigureOut">
              <a:rPr kumimoji="1" lang="zh-CN" altLang="en-US" smtClean="0"/>
              <a:t>15/11/1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08B4A-9A68-9747-9BC4-210242CB2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0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6264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33" y="137884"/>
            <a:ext cx="720000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2"/>
          <a:stretch/>
        </p:blipFill>
        <p:spPr>
          <a:xfrm>
            <a:off x="8991962" y="137884"/>
            <a:ext cx="1485686" cy="720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t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行动导向的教学方法</a:t>
            </a:r>
            <a:r>
              <a:rPr kumimoji="1" lang="zh-CN" altLang="en-US" dirty="0"/>
              <a:t>（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II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清华大学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i.Center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王德宇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举个例子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1190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97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举个例子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线连接符 4"/>
          <p:cNvCxnSpPr/>
          <p:nvPr/>
        </p:nvCxnSpPr>
        <p:spPr>
          <a:xfrm>
            <a:off x="694425" y="2769079"/>
            <a:ext cx="93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694425" y="3485072"/>
            <a:ext cx="93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5800" y="21945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第一层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800" y="28962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第二层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800" y="36122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第三层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举个例子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线连接符 4"/>
          <p:cNvCxnSpPr/>
          <p:nvPr/>
        </p:nvCxnSpPr>
        <p:spPr>
          <a:xfrm>
            <a:off x="685800" y="2769079"/>
            <a:ext cx="93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685800" y="3485072"/>
            <a:ext cx="93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5800" y="21945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第一层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800" y="28962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第二层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800" y="36122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第三层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6888" y="4940704"/>
            <a:ext cx="1762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可交付物原则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不重不漏原则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细节统一原则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术语统一原则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8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紧前关系、依赖关系</a:t>
            </a:r>
            <a:endParaRPr kumimoji="1" lang="zh-CN" altLang="en-US" dirty="0"/>
          </a:p>
        </p:txBody>
      </p:sp>
      <p:grpSp>
        <p:nvGrpSpPr>
          <p:cNvPr id="34" name="Group 93"/>
          <p:cNvGrpSpPr/>
          <p:nvPr/>
        </p:nvGrpSpPr>
        <p:grpSpPr>
          <a:xfrm>
            <a:off x="1177332" y="5767372"/>
            <a:ext cx="3283399" cy="914402"/>
            <a:chOff x="0" y="0"/>
            <a:chExt cx="3283397" cy="914401"/>
          </a:xfrm>
        </p:grpSpPr>
        <p:sp>
          <p:nvSpPr>
            <p:cNvPr id="35" name="Shape 90"/>
            <p:cNvSpPr/>
            <p:nvPr/>
          </p:nvSpPr>
          <p:spPr>
            <a:xfrm>
              <a:off x="0" y="0"/>
              <a:ext cx="2303961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</a:t>
              </a:r>
            </a:p>
          </p:txBody>
        </p:sp>
        <p:sp>
          <p:nvSpPr>
            <p:cNvPr id="36" name="Shape 91"/>
            <p:cNvSpPr/>
            <p:nvPr/>
          </p:nvSpPr>
          <p:spPr>
            <a:xfrm>
              <a:off x="1320800" y="533400"/>
              <a:ext cx="1962597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1183684" y="2444078"/>
            <a:ext cx="3283399" cy="927102"/>
            <a:chOff x="1891166" y="2194560"/>
            <a:chExt cx="3283399" cy="927102"/>
          </a:xfrm>
        </p:grpSpPr>
        <p:grpSp>
          <p:nvGrpSpPr>
            <p:cNvPr id="22" name="Group 81"/>
            <p:cNvGrpSpPr/>
            <p:nvPr/>
          </p:nvGrpSpPr>
          <p:grpSpPr>
            <a:xfrm>
              <a:off x="1891166" y="2194560"/>
              <a:ext cx="3283399" cy="927102"/>
              <a:chOff x="0" y="0"/>
              <a:chExt cx="3283397" cy="927101"/>
            </a:xfrm>
          </p:grpSpPr>
          <p:sp>
            <p:nvSpPr>
              <p:cNvPr id="23" name="Shape 78"/>
              <p:cNvSpPr/>
              <p:nvPr/>
            </p:nvSpPr>
            <p:spPr>
              <a:xfrm>
                <a:off x="0" y="0"/>
                <a:ext cx="1270000" cy="381001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24" name="Shape 79"/>
              <p:cNvSpPr/>
              <p:nvPr/>
            </p:nvSpPr>
            <p:spPr>
              <a:xfrm>
                <a:off x="1320800" y="546100"/>
                <a:ext cx="1962597" cy="381001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cxnSp>
          <p:nvCxnSpPr>
            <p:cNvPr id="39" name="肘形连接符 38"/>
            <p:cNvCxnSpPr>
              <a:stCxn id="23" idx="3"/>
              <a:endCxn id="24" idx="1"/>
            </p:cNvCxnSpPr>
            <p:nvPr/>
          </p:nvCxnSpPr>
          <p:spPr>
            <a:xfrm>
              <a:off x="3161167" y="2385061"/>
              <a:ext cx="50800" cy="54610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</p:cxnSp>
      </p:grpSp>
      <p:grpSp>
        <p:nvGrpSpPr>
          <p:cNvPr id="50" name="组 49"/>
          <p:cNvGrpSpPr/>
          <p:nvPr/>
        </p:nvGrpSpPr>
        <p:grpSpPr>
          <a:xfrm>
            <a:off x="2491783" y="3536281"/>
            <a:ext cx="1975300" cy="927102"/>
            <a:chOff x="3199265" y="3559810"/>
            <a:chExt cx="1975300" cy="927102"/>
          </a:xfrm>
        </p:grpSpPr>
        <p:grpSp>
          <p:nvGrpSpPr>
            <p:cNvPr id="26" name="Group 85"/>
            <p:cNvGrpSpPr/>
            <p:nvPr/>
          </p:nvGrpSpPr>
          <p:grpSpPr>
            <a:xfrm>
              <a:off x="3199265" y="3559810"/>
              <a:ext cx="1975300" cy="927102"/>
              <a:chOff x="79919" y="0"/>
              <a:chExt cx="1975298" cy="927101"/>
            </a:xfrm>
          </p:grpSpPr>
          <p:sp>
            <p:nvSpPr>
              <p:cNvPr id="27" name="Shape 82"/>
              <p:cNvSpPr/>
              <p:nvPr/>
            </p:nvSpPr>
            <p:spPr>
              <a:xfrm>
                <a:off x="79919" y="0"/>
                <a:ext cx="1270001" cy="381001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</a:p>
            </p:txBody>
          </p:sp>
          <p:sp>
            <p:nvSpPr>
              <p:cNvPr id="28" name="Shape 83"/>
              <p:cNvSpPr/>
              <p:nvPr/>
            </p:nvSpPr>
            <p:spPr>
              <a:xfrm>
                <a:off x="92619" y="546100"/>
                <a:ext cx="1962598" cy="381001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</a:p>
            </p:txBody>
          </p:sp>
        </p:grpSp>
        <p:cxnSp>
          <p:nvCxnSpPr>
            <p:cNvPr id="43" name="肘形连接符 42"/>
            <p:cNvCxnSpPr>
              <a:stCxn id="27" idx="1"/>
              <a:endCxn id="28" idx="1"/>
            </p:cNvCxnSpPr>
            <p:nvPr/>
          </p:nvCxnSpPr>
          <p:spPr>
            <a:xfrm rot="10800000" flipH="1" flipV="1">
              <a:off x="3199265" y="3750310"/>
              <a:ext cx="12700" cy="546101"/>
            </a:xfrm>
            <a:prstGeom prst="bentConnector3">
              <a:avLst>
                <a:gd name="adj1" fmla="val -1800000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</p:cxnSp>
      </p:grpSp>
      <p:grpSp>
        <p:nvGrpSpPr>
          <p:cNvPr id="51" name="组 50"/>
          <p:cNvGrpSpPr/>
          <p:nvPr/>
        </p:nvGrpSpPr>
        <p:grpSpPr>
          <a:xfrm>
            <a:off x="2498132" y="4675170"/>
            <a:ext cx="1968502" cy="927102"/>
            <a:chOff x="3133582" y="4709160"/>
            <a:chExt cx="1968502" cy="927102"/>
          </a:xfrm>
        </p:grpSpPr>
        <p:grpSp>
          <p:nvGrpSpPr>
            <p:cNvPr id="30" name="Group 89"/>
            <p:cNvGrpSpPr/>
            <p:nvPr/>
          </p:nvGrpSpPr>
          <p:grpSpPr>
            <a:xfrm>
              <a:off x="3133582" y="4709160"/>
              <a:ext cx="1968502" cy="927102"/>
              <a:chOff x="0" y="0"/>
              <a:chExt cx="1968500" cy="927101"/>
            </a:xfrm>
          </p:grpSpPr>
          <p:sp>
            <p:nvSpPr>
              <p:cNvPr id="31" name="Shape 86"/>
              <p:cNvSpPr/>
              <p:nvPr/>
            </p:nvSpPr>
            <p:spPr>
              <a:xfrm>
                <a:off x="698500" y="0"/>
                <a:ext cx="1270000" cy="381001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</a:t>
                </a:r>
              </a:p>
            </p:txBody>
          </p:sp>
          <p:sp>
            <p:nvSpPr>
              <p:cNvPr id="32" name="Shape 87"/>
              <p:cNvSpPr/>
              <p:nvPr/>
            </p:nvSpPr>
            <p:spPr>
              <a:xfrm>
                <a:off x="0" y="546100"/>
                <a:ext cx="1962597" cy="381001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</a:t>
                </a:r>
              </a:p>
            </p:txBody>
          </p:sp>
        </p:grpSp>
        <p:cxnSp>
          <p:nvCxnSpPr>
            <p:cNvPr id="46" name="肘形连接符 45"/>
            <p:cNvCxnSpPr>
              <a:stCxn id="31" idx="3"/>
              <a:endCxn id="32" idx="3"/>
            </p:cNvCxnSpPr>
            <p:nvPr/>
          </p:nvCxnSpPr>
          <p:spPr>
            <a:xfrm flipH="1">
              <a:off x="5096181" y="4899661"/>
              <a:ext cx="5903" cy="546101"/>
            </a:xfrm>
            <a:prstGeom prst="bentConnector3">
              <a:avLst>
                <a:gd name="adj1" fmla="val -3872607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 w="med" len="med"/>
            </a:ln>
            <a:effectLst/>
          </p:spPr>
        </p:cxnSp>
      </p:grpSp>
      <p:cxnSp>
        <p:nvCxnSpPr>
          <p:cNvPr id="52" name="肘形连接符 51"/>
          <p:cNvCxnSpPr>
            <a:stCxn id="35" idx="3"/>
            <a:endCxn id="36" idx="1"/>
          </p:cNvCxnSpPr>
          <p:nvPr/>
        </p:nvCxnSpPr>
        <p:spPr>
          <a:xfrm flipH="1">
            <a:off x="2498133" y="5957873"/>
            <a:ext cx="983161" cy="533401"/>
          </a:xfrm>
          <a:prstGeom prst="bentConnector5">
            <a:avLst>
              <a:gd name="adj1" fmla="val -23252"/>
              <a:gd name="adj2" fmla="val 50000"/>
              <a:gd name="adj3" fmla="val 123252"/>
            </a:avLst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 w="med" len="med"/>
          </a:ln>
          <a:effectLst/>
        </p:spPr>
      </p:cxnSp>
      <p:graphicFrame>
        <p:nvGraphicFramePr>
          <p:cNvPr id="55" name="Table 94"/>
          <p:cNvGraphicFramePr/>
          <p:nvPr>
            <p:extLst>
              <p:ext uri="{D42A27DB-BD31-4B8C-83A1-F6EECF244321}">
                <p14:modId xmlns:p14="http://schemas.microsoft.com/office/powerpoint/2010/main" val="197348520"/>
              </p:ext>
            </p:extLst>
          </p:nvPr>
        </p:nvGraphicFramePr>
        <p:xfrm>
          <a:off x="5116487" y="1860550"/>
          <a:ext cx="6480224" cy="48679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95824"/>
                <a:gridCol w="1346200"/>
                <a:gridCol w="838200"/>
              </a:tblGrid>
              <a:tr h="496968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含义</a:t>
                      </a:r>
                      <a:endParaRPr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语法</a:t>
                      </a:r>
                      <a:endParaRPr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同时性</a:t>
                      </a:r>
                      <a:endParaRPr sz="16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92736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任务</a:t>
                      </a:r>
                      <a:r>
                        <a:rPr 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完成（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Finish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）后，执行（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2:1FS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无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92736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和任务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同时开始执行（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13:12SS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完全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92736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和任务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31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同时结束（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Finish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31:23FF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完全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1092736"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44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结束（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Finish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）前，任务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45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启动（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Start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）；提前量为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天（</a:t>
                      </a:r>
                      <a:r>
                        <a:rPr lang="en-US" altLang="zh-CN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day</a:t>
                      </a:r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45:44FS-10d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zh-CN" altLang="en-US" sz="16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部分</a:t>
                      </a:r>
                      <a:endParaRPr sz="16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cxnSp>
        <p:nvCxnSpPr>
          <p:cNvPr id="56" name="直线连接符 55"/>
          <p:cNvCxnSpPr/>
          <p:nvPr/>
        </p:nvCxnSpPr>
        <p:spPr>
          <a:xfrm>
            <a:off x="706200" y="3439643"/>
            <a:ext cx="10800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706200" y="4561625"/>
            <a:ext cx="10800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706200" y="5679908"/>
            <a:ext cx="10800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706200" y="2326834"/>
            <a:ext cx="10800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0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tif"/>
          <p:cNvPicPr>
            <a:picLocks noGrp="1"/>
          </p:cNvPicPr>
          <p:nvPr>
            <p:ph idx="429496729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67929" y="1175120"/>
            <a:ext cx="9256143" cy="5232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438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106898" y="2730738"/>
                <a:ext cx="3429593" cy="9757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375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375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sz="3375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3375">
                          <a:solidFill>
                            <a:schemeClr val="tx1"/>
                          </a:solidFill>
                          <a:latin typeface="Cambria Math" charset="0"/>
                          <a:ea typeface="Microsoft YaHei" charset="0"/>
                          <a:cs typeface="Microsoft YaHei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375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375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S</m:t>
                          </m:r>
                          <m:r>
                            <a:rPr lang="en-US" altLang="zh-CN" sz="3375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+4</m:t>
                          </m:r>
                          <m:r>
                            <m:rPr>
                              <m:sty m:val="p"/>
                            </m:rPr>
                            <a:rPr lang="en-US" altLang="zh-CN" sz="3375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E</m:t>
                          </m:r>
                          <m:r>
                            <a:rPr lang="en-US" altLang="zh-CN" sz="3375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375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zh-CN" sz="3375" i="1">
                              <a:solidFill>
                                <a:schemeClr val="tx1"/>
                              </a:solidFill>
                              <a:latin typeface="Cambria Math" charset="0"/>
                              <a:ea typeface="Microsoft YaHei" charset="0"/>
                              <a:cs typeface="Microsoft YaHei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3375"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98" y="2730738"/>
                <a:ext cx="3429593" cy="9757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451423" y="4621255"/>
            <a:ext cx="5187318" cy="14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latinLnBrk="1" hangingPunct="0"/>
            <a:r>
              <a:rPr lang="en-US" altLang="zh-CN" sz="2250" dirty="0" err="1">
                <a:latin typeface="Microsoft YaHei" charset="0"/>
                <a:ea typeface="Microsoft YaHei" charset="0"/>
                <a:cs typeface="Microsoft YaHei" charset="0"/>
                <a:sym typeface="Helvetica Light"/>
              </a:rPr>
              <a:t>D</a:t>
            </a:r>
            <a:r>
              <a:rPr lang="en-US" altLang="zh-CN" sz="2250" baseline="-25000" dirty="0" err="1">
                <a:latin typeface="Microsoft YaHei" charset="0"/>
                <a:ea typeface="Microsoft YaHei" charset="0"/>
                <a:cs typeface="Microsoft YaHei" charset="0"/>
                <a:sym typeface="Helvetica Light"/>
              </a:rPr>
              <a:t>est</a:t>
            </a:r>
            <a:r>
              <a:rPr lang="zh-CN" altLang="en-US" sz="2250" dirty="0">
                <a:latin typeface="Microsoft YaHei" charset="0"/>
                <a:ea typeface="Microsoft YaHei" charset="0"/>
                <a:cs typeface="Microsoft YaHei" charset="0"/>
              </a:rPr>
              <a:t>：预估的任务所需时间</a:t>
            </a:r>
            <a:endParaRPr lang="en-US" altLang="zh-CN" sz="225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410751" latinLnBrk="1" hangingPunct="0"/>
            <a:r>
              <a:rPr lang="en-US" altLang="zh-CN" sz="2250" dirty="0">
                <a:latin typeface="Microsoft YaHei" charset="0"/>
                <a:ea typeface="Microsoft YaHei" charset="0"/>
                <a:cs typeface="Microsoft YaHei" charset="0"/>
                <a:sym typeface="Helvetica Light"/>
              </a:rPr>
              <a:t>    S</a:t>
            </a:r>
            <a:r>
              <a:rPr lang="zh-CN" altLang="en-US" sz="2250" dirty="0">
                <a:latin typeface="Microsoft YaHei" charset="0"/>
                <a:ea typeface="Microsoft YaHei" charset="0"/>
                <a:cs typeface="Microsoft YaHei" charset="0"/>
                <a:sym typeface="Helvetica Light"/>
              </a:rPr>
              <a:t>：最短可能完成的时间</a:t>
            </a:r>
            <a:endParaRPr lang="en-US" altLang="zh-CN" sz="2250" dirty="0">
              <a:latin typeface="Microsoft YaHei" charset="0"/>
              <a:ea typeface="Microsoft YaHei" charset="0"/>
              <a:cs typeface="Microsoft YaHei" charset="0"/>
              <a:sym typeface="Helvetica Light"/>
            </a:endParaRPr>
          </a:p>
          <a:p>
            <a:pPr defTabSz="410751" latinLnBrk="1" hangingPunct="0"/>
            <a:r>
              <a:rPr lang="en-US" altLang="zh-CN" sz="2250" dirty="0">
                <a:latin typeface="Microsoft YaHei" charset="0"/>
                <a:ea typeface="Microsoft YaHei" charset="0"/>
                <a:cs typeface="Microsoft YaHei" charset="0"/>
              </a:rPr>
              <a:t>    E</a:t>
            </a:r>
            <a:r>
              <a:rPr lang="zh-CN" altLang="en-US" sz="2250" dirty="0">
                <a:latin typeface="Microsoft YaHei" charset="0"/>
                <a:ea typeface="Microsoft YaHei" charset="0"/>
                <a:cs typeface="Microsoft YaHei" charset="0"/>
              </a:rPr>
              <a:t>：预期时间（最有可能的完成时间）</a:t>
            </a:r>
            <a:endParaRPr lang="en-US" altLang="zh-CN" sz="225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defTabSz="410751" latinLnBrk="1" hangingPunct="0"/>
            <a:r>
              <a:rPr lang="en-US" altLang="zh-CN" sz="2250" dirty="0">
                <a:latin typeface="Microsoft YaHei" charset="0"/>
                <a:ea typeface="Microsoft YaHei" charset="0"/>
                <a:cs typeface="Microsoft YaHei" charset="0"/>
                <a:sym typeface="Helvetica Light"/>
              </a:rPr>
              <a:t>    L</a:t>
            </a:r>
            <a:r>
              <a:rPr lang="zh-CN" altLang="en-US" sz="2250" dirty="0">
                <a:latin typeface="Microsoft YaHei" charset="0"/>
                <a:ea typeface="Microsoft YaHei" charset="0"/>
                <a:cs typeface="Microsoft YaHei" charset="0"/>
                <a:sym typeface="Helvetica Light"/>
              </a:rPr>
              <a:t>：最长允许完成时间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任务所需时间的预估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动态项目控制 </a:t>
            </a:r>
            <a:r>
              <a:rPr kumimoji="1" lang="en-US" altLang="zh-CN" dirty="0" smtClean="0"/>
              <a:t>DPC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7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动态项目控制（</a:t>
            </a:r>
            <a:r>
              <a:rPr kumimoji="1" lang="en-US" altLang="zh-CN" dirty="0" smtClean="0"/>
              <a:t>DPC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动态项目控制</a:t>
            </a:r>
          </a:p>
          <a:p>
            <a:pPr lvl="1"/>
            <a:r>
              <a:rPr kumimoji="1" lang="zh-CN" altLang="en-US" dirty="0" smtClean="0"/>
              <a:t>在项目进行过程中对进度的实时评估分析</a:t>
            </a:r>
          </a:p>
          <a:p>
            <a:pPr lvl="1"/>
            <a:r>
              <a:rPr kumimoji="1" lang="zh-CN" altLang="en-US" dirty="0" smtClean="0"/>
              <a:t>对偏离计划的进度进行检视，改变分配的资源，导入正轨</a:t>
            </a:r>
          </a:p>
          <a:p>
            <a:pPr lvl="1"/>
            <a:r>
              <a:rPr kumimoji="1" lang="zh-CN" altLang="en-US" dirty="0" smtClean="0"/>
              <a:t>通过一系列可视化工具进行决策支持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6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44" y="1414157"/>
            <a:ext cx="8489302" cy="48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1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检视项目进度健康状态的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曲线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S</a:t>
            </a:r>
            <a:r>
              <a:rPr kumimoji="1" lang="zh-CN" altLang="en-US" dirty="0"/>
              <a:t>型成长曲线</a:t>
            </a:r>
          </a:p>
          <a:p>
            <a:pPr lvl="1"/>
            <a:r>
              <a:rPr kumimoji="1" lang="zh-CN" altLang="en-US" dirty="0"/>
              <a:t>蓝色曲线：计划进度路径</a:t>
            </a:r>
          </a:p>
          <a:p>
            <a:pPr lvl="1"/>
            <a:r>
              <a:rPr kumimoji="1" lang="zh-CN" altLang="en-US" dirty="0"/>
              <a:t>黑色曲线：实际进度路径，圆点代表进度检查点</a:t>
            </a:r>
          </a:p>
          <a:p>
            <a:pPr lvl="1"/>
            <a:r>
              <a:rPr kumimoji="1" lang="zh-CN" altLang="en-US" dirty="0"/>
              <a:t>绿色区域：项目进度</a:t>
            </a:r>
            <a:r>
              <a:rPr kumimoji="1" lang="en-US" altLang="zh-CN" dirty="0"/>
              <a:t>-</a:t>
            </a:r>
            <a:r>
              <a:rPr kumimoji="1" lang="zh-CN" altLang="en-US" dirty="0"/>
              <a:t>安全</a:t>
            </a:r>
          </a:p>
          <a:p>
            <a:pPr lvl="1"/>
            <a:r>
              <a:rPr kumimoji="1" lang="zh-CN" altLang="en-US" dirty="0"/>
              <a:t>黄色区域：项目进度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不安全</a:t>
            </a:r>
          </a:p>
          <a:p>
            <a:pPr lvl="1"/>
            <a:r>
              <a:rPr kumimoji="1" lang="zh-CN" altLang="en-US" dirty="0"/>
              <a:t>橙色区域：项目进度</a:t>
            </a:r>
            <a:r>
              <a:rPr kumimoji="1" lang="en-US" altLang="zh-CN" dirty="0"/>
              <a:t>-</a:t>
            </a:r>
            <a:r>
              <a:rPr kumimoji="1" lang="zh-CN" altLang="en-US" dirty="0"/>
              <a:t>很不安全，考虑并采取措施</a:t>
            </a:r>
          </a:p>
          <a:p>
            <a:pPr lvl="1"/>
            <a:r>
              <a:rPr kumimoji="1" lang="zh-CN" altLang="en-US" dirty="0"/>
              <a:t>橙色以下：项目进度</a:t>
            </a:r>
            <a:r>
              <a:rPr kumimoji="1" lang="en-US" altLang="zh-CN" dirty="0"/>
              <a:t>-</a:t>
            </a:r>
            <a:r>
              <a:rPr kumimoji="1" lang="zh-CN" altLang="en-US" dirty="0"/>
              <a:t>严重问题，必须采取应对措施</a:t>
            </a:r>
          </a:p>
          <a:p>
            <a:endParaRPr kumimoji="1" lang="zh-CN" altLang="en-US" dirty="0"/>
          </a:p>
        </p:txBody>
      </p:sp>
      <p:pic>
        <p:nvPicPr>
          <p:cNvPr id="7" name="pasted-image.tif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539206"/>
            <a:ext cx="5334000" cy="3333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81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导引</a:t>
            </a:r>
            <a:r>
              <a:rPr kumimoji="1" lang="zh-CN" altLang="en-US" sz="1200" dirty="0" smtClean="0">
                <a:solidFill>
                  <a:schemeClr val="bg2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bg2"/>
                </a:solidFill>
              </a:rPr>
              <a:t>8:30-9:00</a:t>
            </a:r>
            <a:r>
              <a:rPr kumimoji="1" lang="zh-CN" altLang="en-US" sz="1200" dirty="0" smtClean="0">
                <a:solidFill>
                  <a:schemeClr val="bg2"/>
                </a:solidFill>
              </a:rPr>
              <a:t>）</a:t>
            </a:r>
          </a:p>
          <a:p>
            <a:endParaRPr kumimoji="1" lang="zh-CN" altLang="en-US" dirty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前：团队策略、团队研讨方法</a:t>
            </a:r>
            <a:r>
              <a:rPr kumimoji="1" lang="zh-CN" altLang="en-US" sz="1200" dirty="0" smtClean="0">
                <a:solidFill>
                  <a:schemeClr val="bg2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bg2"/>
                </a:solidFill>
              </a:rPr>
              <a:t>9:00-11:15</a:t>
            </a:r>
            <a:r>
              <a:rPr kumimoji="1" lang="zh-CN" altLang="en-US" sz="1200" dirty="0" smtClean="0">
                <a:solidFill>
                  <a:schemeClr val="bg2"/>
                </a:solidFill>
              </a:rPr>
              <a:t>）</a:t>
            </a: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团队协作阶段、</a:t>
            </a:r>
            <a:r>
              <a:rPr kumimoji="1" lang="en-US" altLang="zh-CN" dirty="0" smtClean="0">
                <a:solidFill>
                  <a:schemeClr val="bg2"/>
                </a:solidFill>
              </a:rPr>
              <a:t>635</a:t>
            </a:r>
            <a:r>
              <a:rPr kumimoji="1" lang="zh-CN" altLang="en-US" dirty="0" smtClean="0">
                <a:solidFill>
                  <a:schemeClr val="bg2"/>
                </a:solidFill>
              </a:rPr>
              <a:t>方法、小组提名法</a:t>
            </a:r>
            <a:endParaRPr kumimoji="1" lang="zh-CN" altLang="en-US" dirty="0">
              <a:solidFill>
                <a:schemeClr val="bg2"/>
              </a:solidFill>
            </a:endParaRPr>
          </a:p>
          <a:p>
            <a:r>
              <a:rPr kumimoji="1" lang="zh-CN" altLang="en-US" dirty="0" smtClean="0"/>
              <a:t>中：项目进度控制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13:30-14:45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 smtClean="0"/>
              <a:t>任务分解、甘特图、关键路径法、动态项目控制</a:t>
            </a:r>
            <a:endParaRPr kumimoji="1" lang="zh-CN" altLang="en-US" dirty="0"/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问题分析工具：五问法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后：质量管理工具</a:t>
            </a:r>
            <a:r>
              <a:rPr kumimoji="1" lang="zh-CN" altLang="en-US" sz="1200" dirty="0" smtClean="0">
                <a:solidFill>
                  <a:schemeClr val="bg2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bg2"/>
                </a:solidFill>
              </a:rPr>
              <a:t>15:15-16:30</a:t>
            </a:r>
            <a:r>
              <a:rPr kumimoji="1" lang="zh-CN" altLang="en-US" sz="1200" dirty="0" smtClean="0">
                <a:solidFill>
                  <a:schemeClr val="bg2"/>
                </a:solidFill>
              </a:rPr>
              <a:t>）</a:t>
            </a: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帕累托图、管制图</a:t>
            </a:r>
            <a:r>
              <a:rPr kumimoji="1" lang="zh-CN" altLang="en-US" dirty="0">
                <a:solidFill>
                  <a:schemeClr val="bg2"/>
                </a:solidFill>
              </a:rPr>
              <a:t>、</a:t>
            </a:r>
            <a:r>
              <a:rPr kumimoji="1" lang="zh-CN" altLang="en-US" dirty="0" smtClean="0">
                <a:solidFill>
                  <a:schemeClr val="bg2"/>
                </a:solidFill>
              </a:rPr>
              <a:t>因</a:t>
            </a:r>
            <a:r>
              <a:rPr kumimoji="1" lang="zh-CN" altLang="en-US" dirty="0">
                <a:solidFill>
                  <a:schemeClr val="bg2"/>
                </a:solidFill>
              </a:rPr>
              <a:t>果图（鱼骨图）</a:t>
            </a:r>
          </a:p>
        </p:txBody>
      </p:sp>
    </p:spTree>
    <p:extLst>
      <p:ext uri="{BB962C8B-B14F-4D97-AF65-F5344CB8AC3E}">
        <p14:creationId xmlns:p14="http://schemas.microsoft.com/office/powerpoint/2010/main" val="149096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148" y="1405870"/>
            <a:ext cx="2946783" cy="28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757" y="1405870"/>
            <a:ext cx="2913103" cy="28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05686" y="1405870"/>
            <a:ext cx="2904616" cy="28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07"/>
          <p:cNvSpPr/>
          <p:nvPr/>
        </p:nvSpPr>
        <p:spPr>
          <a:xfrm>
            <a:off x="1142905" y="4516942"/>
            <a:ext cx="238526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计划曲线平行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marL="285750" lvl="0" indent="-285750">
              <a:buFont typeface="Arial" charset="0"/>
              <a:buChar char="•"/>
              <a:defRPr sz="18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项目继续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108"/>
          <p:cNvSpPr/>
          <p:nvPr/>
        </p:nvSpPr>
        <p:spPr>
          <a:xfrm>
            <a:off x="5123678" y="4516942"/>
            <a:ext cx="2167260" cy="173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实际进度偏离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charset="0"/>
              <a:buChar char="•"/>
              <a:defRPr sz="18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需要采取行动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增加资源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改善物流，充分备料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改善信息沟通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indent="-444500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改善数据同步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09"/>
          <p:cNvSpPr/>
          <p:nvPr/>
        </p:nvSpPr>
        <p:spPr>
          <a:xfrm>
            <a:off x="8939098" y="4516942"/>
            <a:ext cx="2237792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汇合型曲线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marL="285750" lvl="0" indent="-285750">
              <a:buFont typeface="Arial" charset="0"/>
              <a:buChar char="•"/>
              <a:defRPr sz="18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进度正在恢复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charset="0"/>
              <a:buChar char="•"/>
              <a:defRPr sz="18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项目继续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8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2"/>
          <p:cNvSpPr/>
          <p:nvPr/>
        </p:nvSpPr>
        <p:spPr>
          <a:xfrm>
            <a:off x="7962169" y="2364175"/>
            <a:ext cx="2346796" cy="191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状态很好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基本处于绿色安全区域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项目成功完成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进度及时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结果全面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质量优秀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123"/>
          <p:cNvSpPr/>
          <p:nvPr/>
        </p:nvSpPr>
        <p:spPr>
          <a:xfrm>
            <a:off x="7962169" y="4367485"/>
            <a:ext cx="2257028" cy="191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状态很差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高风险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进度处于红色危险区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4500" lvl="0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项目失败</a:t>
            </a:r>
            <a:endParaRPr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及时完成，但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任务完成不全面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lvl="1" indent="-444500" algn="l">
              <a:buSzPct val="75000"/>
              <a:buChar char="•"/>
              <a:defRPr sz="180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质量低劣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1314883" y="2486681"/>
            <a:ext cx="5760001" cy="3600000"/>
            <a:chOff x="1314883" y="2101928"/>
            <a:chExt cx="5760001" cy="3600000"/>
          </a:xfrm>
        </p:grpSpPr>
        <p:pic>
          <p:nvPicPr>
            <p:cNvPr id="2" name="pasted-image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14883" y="2101928"/>
              <a:ext cx="5760001" cy="3600000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4" name="组 13"/>
            <p:cNvGrpSpPr/>
            <p:nvPr/>
          </p:nvGrpSpPr>
          <p:grpSpPr>
            <a:xfrm>
              <a:off x="3196984" y="2165230"/>
              <a:ext cx="3626510" cy="2087593"/>
              <a:chOff x="1411201" y="1553284"/>
              <a:chExt cx="5893595" cy="3630612"/>
            </a:xfrm>
            <a:solidFill>
              <a:schemeClr val="bg1"/>
            </a:solidFill>
          </p:grpSpPr>
          <p:sp>
            <p:nvSpPr>
              <p:cNvPr id="5" name="Shape 113"/>
              <p:cNvSpPr/>
              <p:nvPr/>
            </p:nvSpPr>
            <p:spPr>
              <a:xfrm flipV="1">
                <a:off x="1411201" y="4842188"/>
                <a:ext cx="2515097" cy="255588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6" name="Shape 114"/>
              <p:cNvSpPr/>
              <p:nvPr/>
            </p:nvSpPr>
            <p:spPr>
              <a:xfrm flipV="1">
                <a:off x="3900401" y="4179307"/>
                <a:ext cx="2571701" cy="664469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7" name="Shape 115"/>
              <p:cNvSpPr/>
              <p:nvPr/>
            </p:nvSpPr>
            <p:spPr>
              <a:xfrm flipV="1">
                <a:off x="6458905" y="1553284"/>
                <a:ext cx="845891" cy="2630092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8" name="Shape 116"/>
              <p:cNvSpPr/>
              <p:nvPr/>
            </p:nvSpPr>
            <p:spPr>
              <a:xfrm>
                <a:off x="3863057" y="4785157"/>
                <a:ext cx="108000" cy="10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Shape 117"/>
              <p:cNvSpPr/>
              <p:nvPr/>
            </p:nvSpPr>
            <p:spPr>
              <a:xfrm>
                <a:off x="6391864" y="4112057"/>
                <a:ext cx="108000" cy="10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Shape 120"/>
              <p:cNvSpPr/>
              <p:nvPr/>
            </p:nvSpPr>
            <p:spPr>
              <a:xfrm>
                <a:off x="2795397" y="2898383"/>
                <a:ext cx="961626" cy="571066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miter lim="400000"/>
                <a:tailEnd type="triangle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13" name="Shape 121"/>
              <p:cNvSpPr/>
              <p:nvPr/>
            </p:nvSpPr>
            <p:spPr>
              <a:xfrm flipH="1" flipV="1">
                <a:off x="5538737" y="4434054"/>
                <a:ext cx="191176" cy="749842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miter lim="400000"/>
                <a:tailEnd type="triangle"/>
              </a:ln>
            </p:spPr>
            <p:txBody>
              <a:bodyPr lIns="0" tIns="0" rIns="0" bIns="0" anchor="ctr"/>
              <a:lstStyle/>
              <a:p>
                <a:pPr lvl="0">
                  <a:defRPr sz="2400"/>
                </a:pPr>
                <a:endParaRPr/>
              </a:p>
            </p:txBody>
          </p:sp>
        </p:grpSp>
        <p:sp>
          <p:nvSpPr>
            <p:cNvPr id="15" name="Shape 118"/>
            <p:cNvSpPr/>
            <p:nvPr/>
          </p:nvSpPr>
          <p:spPr>
            <a:xfrm>
              <a:off x="3252029" y="2668766"/>
              <a:ext cx="796693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19"/>
            <p:cNvSpPr/>
            <p:nvPr/>
          </p:nvSpPr>
          <p:spPr>
            <a:xfrm>
              <a:off x="5637113" y="4217986"/>
              <a:ext cx="775853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不同的项目完成路径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“殊途不同归”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75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谢谢大家！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0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项目管理中的进度控制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一个典型的项目计划及实际完成情况记录表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00" y="2057401"/>
            <a:ext cx="7578000" cy="43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一切从制定计划开始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00" y="2057401"/>
            <a:ext cx="7578000" cy="43205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70740" y="2384570"/>
            <a:ext cx="4614260" cy="39933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07000" y="4287328"/>
            <a:ext cx="2963740" cy="20906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项目控制流程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94528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 3"/>
          <p:cNvGrpSpPr/>
          <p:nvPr/>
        </p:nvGrpSpPr>
        <p:grpSpPr>
          <a:xfrm>
            <a:off x="7677166" y="3043280"/>
            <a:ext cx="1300400" cy="910238"/>
            <a:chOff x="3748020" y="1045788"/>
            <a:chExt cx="1300400" cy="910238"/>
          </a:xfrm>
        </p:grpSpPr>
        <p:sp>
          <p:nvSpPr>
            <p:cNvPr id="6" name="圆角矩形 5"/>
            <p:cNvSpPr/>
            <p:nvPr/>
          </p:nvSpPr>
          <p:spPr>
            <a:xfrm>
              <a:off x="3748020" y="1045788"/>
              <a:ext cx="1300400" cy="910238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3792462" y="1090230"/>
              <a:ext cx="1211516" cy="821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smtClean="0">
                  <a:latin typeface="Microsoft YaHei" charset="0"/>
                  <a:ea typeface="Microsoft YaHei" charset="0"/>
                  <a:cs typeface="Microsoft YaHei" charset="0"/>
                </a:rPr>
                <a:t>进度比对</a:t>
              </a:r>
              <a:endParaRPr lang="zh-CN" altLang="en-US" sz="1600" kern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1" name="直角上箭头 10"/>
          <p:cNvSpPr/>
          <p:nvPr/>
        </p:nvSpPr>
        <p:spPr>
          <a:xfrm>
            <a:off x="7753253" y="3974478"/>
            <a:ext cx="772479" cy="87944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直角上箭头 11"/>
          <p:cNvSpPr/>
          <p:nvPr/>
        </p:nvSpPr>
        <p:spPr>
          <a:xfrm rot="16200000">
            <a:off x="7626824" y="2206840"/>
            <a:ext cx="772479" cy="87944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直角上箭头 12"/>
          <p:cNvSpPr/>
          <p:nvPr/>
        </p:nvSpPr>
        <p:spPr>
          <a:xfrm rot="10800000">
            <a:off x="5506328" y="2322670"/>
            <a:ext cx="772479" cy="87944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组 7"/>
          <p:cNvGrpSpPr/>
          <p:nvPr/>
        </p:nvGrpSpPr>
        <p:grpSpPr>
          <a:xfrm>
            <a:off x="6272943" y="2005803"/>
            <a:ext cx="1300400" cy="910238"/>
            <a:chOff x="3748020" y="1045788"/>
            <a:chExt cx="1300400" cy="910238"/>
          </a:xfrm>
        </p:grpSpPr>
        <p:sp>
          <p:nvSpPr>
            <p:cNvPr id="9" name="圆角矩形 8"/>
            <p:cNvSpPr/>
            <p:nvPr/>
          </p:nvSpPr>
          <p:spPr>
            <a:xfrm>
              <a:off x="3748020" y="1045788"/>
              <a:ext cx="1300400" cy="910238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3792462" y="1090230"/>
              <a:ext cx="1211516" cy="821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smtClean="0">
                  <a:latin typeface="Microsoft YaHei" charset="0"/>
                  <a:ea typeface="Microsoft YaHei" charset="0"/>
                  <a:cs typeface="Microsoft YaHei" charset="0"/>
                </a:rPr>
                <a:t>修正与调整</a:t>
              </a:r>
              <a:endParaRPr lang="zh-CN" altLang="en-US" sz="1600" kern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38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计划的制定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tif"/>
          <p:cNvPicPr>
            <a:picLocks noGrp="1"/>
          </p:cNvPicPr>
          <p:nvPr>
            <p:ph idx="4294967295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67929" y="1175120"/>
            <a:ext cx="9256143" cy="5232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009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任务分解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围绕可交付物（</a:t>
            </a:r>
            <a:r>
              <a:rPr kumimoji="1" lang="en-US" altLang="zh-CN" dirty="0" smtClean="0"/>
              <a:t>Deliverables</a:t>
            </a:r>
            <a:r>
              <a:rPr kumimoji="1" lang="zh-CN" altLang="en-US" dirty="0" smtClean="0"/>
              <a:t>，或称阶段性成果），而非围绕行动或手段</a:t>
            </a:r>
          </a:p>
          <a:p>
            <a:r>
              <a:rPr kumimoji="1" lang="en-US" altLang="zh-CN" dirty="0" smtClean="0"/>
              <a:t>100%</a:t>
            </a:r>
            <a:r>
              <a:rPr kumimoji="1" lang="zh-CN" altLang="en-US" dirty="0" smtClean="0"/>
              <a:t>原则，适用于各个层级，各任务、自任务不重不漏</a:t>
            </a:r>
          </a:p>
          <a:p>
            <a:r>
              <a:rPr kumimoji="1" lang="zh-CN" altLang="en-US" dirty="0" smtClean="0"/>
              <a:t>定义任务的细节程度要统一</a:t>
            </a:r>
          </a:p>
          <a:p>
            <a:r>
              <a:rPr kumimoji="1" lang="zh-CN" altLang="en-US" dirty="0" smtClean="0"/>
              <a:t>代码系统、术语前后一致统一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19409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695</TotalTime>
  <Words>786</Words>
  <Application>Microsoft Macintosh PowerPoint</Application>
  <PresentationFormat>宽屏</PresentationFormat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Cambria Math</vt:lpstr>
      <vt:lpstr>Century Gothic</vt:lpstr>
      <vt:lpstr>DengXian</vt:lpstr>
      <vt:lpstr>Helvetica Light</vt:lpstr>
      <vt:lpstr>Microsoft YaHei</vt:lpstr>
      <vt:lpstr>宋体</vt:lpstr>
      <vt:lpstr>微软雅黑</vt:lpstr>
      <vt:lpstr>Arial</vt:lpstr>
      <vt:lpstr>水汽尾迹</vt:lpstr>
      <vt:lpstr>行动导向的教学方法（II）</vt:lpstr>
      <vt:lpstr>课程概要</vt:lpstr>
      <vt:lpstr>项目管理中的进度控制</vt:lpstr>
      <vt:lpstr>一个典型的项目计划及实际完成情况记录表</vt:lpstr>
      <vt:lpstr>一切从制定计划开始</vt:lpstr>
      <vt:lpstr>项目控制流程</vt:lpstr>
      <vt:lpstr>计划的制定</vt:lpstr>
      <vt:lpstr>PowerPoint 演示文稿</vt:lpstr>
      <vt:lpstr>任务分解</vt:lpstr>
      <vt:lpstr>举个例子</vt:lpstr>
      <vt:lpstr>举个例子</vt:lpstr>
      <vt:lpstr>举个例子</vt:lpstr>
      <vt:lpstr>紧前关系、依赖关系</vt:lpstr>
      <vt:lpstr>PowerPoint 演示文稿</vt:lpstr>
      <vt:lpstr>任务所需时间的预估</vt:lpstr>
      <vt:lpstr>动态项目控制 DPC</vt:lpstr>
      <vt:lpstr>动态项目控制（DPC）</vt:lpstr>
      <vt:lpstr>PowerPoint 演示文稿</vt:lpstr>
      <vt:lpstr>检视项目进度健康状态的S曲线</vt:lpstr>
      <vt:lpstr>PowerPoint 演示文稿</vt:lpstr>
      <vt:lpstr>不同的项目完成路径——“殊途不同归”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行动导向的教学方法</dc:title>
  <dc:creator>Woody Wang</dc:creator>
  <cp:lastModifiedBy>Woody Wang</cp:lastModifiedBy>
  <cp:revision>111</cp:revision>
  <dcterms:created xsi:type="dcterms:W3CDTF">2015-10-31T05:24:31Z</dcterms:created>
  <dcterms:modified xsi:type="dcterms:W3CDTF">2015-11-01T02:29:16Z</dcterms:modified>
</cp:coreProperties>
</file>