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DB31-255D-435E-B23B-0644E35B6801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DAA6-D4EA-434D-937D-BBC223E0A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32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DB31-255D-435E-B23B-0644E35B6801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DAA6-D4EA-434D-937D-BBC223E0A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2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DB31-255D-435E-B23B-0644E35B6801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DAA6-D4EA-434D-937D-BBC223E0A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93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DB31-255D-435E-B23B-0644E35B6801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DAA6-D4EA-434D-937D-BBC223E0A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24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DB31-255D-435E-B23B-0644E35B6801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DAA6-D4EA-434D-937D-BBC223E0A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77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DB31-255D-435E-B23B-0644E35B6801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DAA6-D4EA-434D-937D-BBC223E0A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39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DB31-255D-435E-B23B-0644E35B6801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DAA6-D4EA-434D-937D-BBC223E0A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49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DB31-255D-435E-B23B-0644E35B6801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DAA6-D4EA-434D-937D-BBC223E0A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83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DB31-255D-435E-B23B-0644E35B6801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DAA6-D4EA-434D-937D-BBC223E0A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47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DB31-255D-435E-B23B-0644E35B6801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DAA6-D4EA-434D-937D-BBC223E0A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17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DB31-255D-435E-B23B-0644E35B6801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DAA6-D4EA-434D-937D-BBC223E0A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43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BDB31-255D-435E-B23B-0644E35B6801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EDAA6-D4EA-434D-937D-BBC223E0AFE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583439" y="585946"/>
            <a:ext cx="392415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35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基础工业训练中心</a:t>
            </a:r>
            <a:endParaRPr lang="zh-CN" altLang="en-US" sz="135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093" y="585946"/>
            <a:ext cx="712254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3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创新实验室工作计划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2016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年度</a:t>
            </a:r>
          </a:p>
        </p:txBody>
      </p:sp>
    </p:spTree>
    <p:extLst>
      <p:ext uri="{BB962C8B-B14F-4D97-AF65-F5344CB8AC3E}">
        <p14:creationId xmlns:p14="http://schemas.microsoft.com/office/powerpoint/2010/main" val="133870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重点工作纵览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创客空间环境与设施建设</a:t>
            </a:r>
            <a:endParaRPr lang="en-US" altLang="zh-CN" dirty="0" smtClean="0"/>
          </a:p>
          <a:p>
            <a:r>
              <a:rPr lang="zh-CN" altLang="en-US" dirty="0" smtClean="0"/>
              <a:t>课程教学内容开发</a:t>
            </a:r>
            <a:endParaRPr lang="en-US" altLang="zh-CN" dirty="0" smtClean="0"/>
          </a:p>
          <a:p>
            <a:r>
              <a:rPr lang="zh-CN" altLang="en-US" dirty="0"/>
              <a:t>院系共建课程</a:t>
            </a:r>
            <a:endParaRPr lang="en-US" altLang="zh-CN" dirty="0"/>
          </a:p>
          <a:p>
            <a:r>
              <a:rPr lang="zh-CN" altLang="en-US" dirty="0" smtClean="0"/>
              <a:t>提升学生参与度</a:t>
            </a:r>
            <a:endParaRPr lang="en-US" altLang="zh-CN" dirty="0" smtClean="0"/>
          </a:p>
          <a:p>
            <a:r>
              <a:rPr lang="zh-CN" altLang="en-US" dirty="0" smtClean="0"/>
              <a:t>队伍建设</a:t>
            </a:r>
            <a:endParaRPr lang="en-US" altLang="zh-CN" dirty="0" smtClean="0"/>
          </a:p>
          <a:p>
            <a:r>
              <a:rPr lang="zh-CN" altLang="en-US" dirty="0"/>
              <a:t>全面</a:t>
            </a:r>
            <a:r>
              <a:rPr lang="zh-CN" altLang="en-US" dirty="0" smtClean="0"/>
              <a:t>信息化建设</a:t>
            </a:r>
            <a:endParaRPr lang="en-US" altLang="zh-CN" dirty="0" smtClean="0"/>
          </a:p>
          <a:p>
            <a:r>
              <a:rPr lang="zh-CN" altLang="en-US" dirty="0"/>
              <a:t>对外拓展</a:t>
            </a:r>
            <a:r>
              <a:rPr lang="zh-CN" altLang="en-US" dirty="0" smtClean="0"/>
              <a:t>与国际交流</a:t>
            </a:r>
            <a:endParaRPr lang="en-US" altLang="zh-CN" dirty="0" smtClean="0"/>
          </a:p>
          <a:p>
            <a:r>
              <a:rPr lang="zh-CN" altLang="en-US" dirty="0" smtClean="0"/>
              <a:t>创</a:t>
            </a:r>
            <a:r>
              <a:rPr lang="zh-CN" altLang="en-US" dirty="0"/>
              <a:t>客教育基地联盟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经费项目</a:t>
            </a:r>
            <a:endParaRPr lang="en-US" altLang="zh-CN" dirty="0" smtClean="0"/>
          </a:p>
          <a:p>
            <a:r>
              <a:rPr lang="en-US" altLang="zh-CN" dirty="0" err="1"/>
              <a:t>iCenter</a:t>
            </a:r>
            <a:r>
              <a:rPr lang="zh-CN" altLang="en-US" dirty="0"/>
              <a:t>创客交叉融合空间</a:t>
            </a:r>
            <a:endParaRPr lang="en-US" altLang="zh-CN" dirty="0"/>
          </a:p>
          <a:p>
            <a:r>
              <a:rPr lang="zh-CN" altLang="en-US" dirty="0" smtClean="0"/>
              <a:t>双</a:t>
            </a:r>
            <a:r>
              <a:rPr lang="zh-CN" altLang="en-US" dirty="0"/>
              <a:t>创示范基地（发改委）</a:t>
            </a:r>
            <a:endParaRPr lang="en-US" altLang="zh-CN" dirty="0"/>
          </a:p>
          <a:p>
            <a:r>
              <a:rPr lang="zh-CN" altLang="en-US" dirty="0" smtClean="0"/>
              <a:t>虚拟仿真实验教学中心</a:t>
            </a:r>
            <a:endParaRPr lang="en-US" altLang="zh-CN" dirty="0" smtClean="0"/>
          </a:p>
          <a:p>
            <a:r>
              <a:rPr lang="zh-CN" altLang="en-US" dirty="0" smtClean="0"/>
              <a:t>教学条件改善（财政部）</a:t>
            </a:r>
            <a:endParaRPr lang="en-US" altLang="zh-CN" dirty="0" smtClean="0"/>
          </a:p>
          <a:p>
            <a:r>
              <a:rPr lang="zh-CN" altLang="en-US" dirty="0"/>
              <a:t>创新</a:t>
            </a:r>
            <a:r>
              <a:rPr lang="zh-CN" altLang="en-US" dirty="0" smtClean="0"/>
              <a:t>方法工作专项（科技部）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940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创客空间环境建设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层创客空间及开放讨论室的</a:t>
            </a:r>
            <a:r>
              <a:rPr lang="zh-CN" altLang="en-US" dirty="0" smtClean="0"/>
              <a:t>装修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王德宇</a:t>
            </a:r>
            <a:endParaRPr lang="zh-CN" altLang="en-US" dirty="0"/>
          </a:p>
          <a:p>
            <a:pPr lvl="1"/>
            <a:r>
              <a:rPr lang="zh-CN" altLang="en-US" dirty="0" smtClean="0"/>
              <a:t>北侧讨论室，南侧活动室。纳入空间管理系统</a:t>
            </a:r>
            <a:endParaRPr lang="zh-CN" altLang="en-US" dirty="0"/>
          </a:p>
          <a:p>
            <a:r>
              <a:rPr lang="en-US" altLang="zh-CN" dirty="0" smtClean="0"/>
              <a:t>2</a:t>
            </a:r>
            <a:r>
              <a:rPr lang="zh-CN" altLang="en-US" dirty="0"/>
              <a:t>层工程文化素质实践</a:t>
            </a:r>
            <a:r>
              <a:rPr lang="zh-CN" altLang="en-US" dirty="0" smtClean="0"/>
              <a:t>基地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陈凯、魏绍飞、王德宇</a:t>
            </a:r>
            <a:endParaRPr lang="zh-CN" altLang="en-US" dirty="0"/>
          </a:p>
          <a:p>
            <a:pPr lvl="1"/>
            <a:r>
              <a:rPr lang="zh-CN" altLang="en-US" dirty="0" smtClean="0"/>
              <a:t>建设</a:t>
            </a:r>
            <a:r>
              <a:rPr lang="en-US" altLang="zh-CN" dirty="0" smtClean="0"/>
              <a:t>CDIO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XLP</a:t>
            </a:r>
            <a:r>
              <a:rPr lang="zh-CN" altLang="en-US" dirty="0" smtClean="0"/>
              <a:t>、信息化学习技能等专题训练室，开发软硬件及方法类工具包</a:t>
            </a:r>
            <a:endParaRPr lang="zh-CN" altLang="en-US" dirty="0"/>
          </a:p>
          <a:p>
            <a:r>
              <a:rPr lang="en-US" altLang="zh-CN" dirty="0" smtClean="0"/>
              <a:t>5</a:t>
            </a:r>
            <a:r>
              <a:rPr lang="zh-CN" altLang="en-US" dirty="0"/>
              <a:t>层设计、制作工作室投入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李睿、陈凯、高炬</a:t>
            </a:r>
            <a:endParaRPr lang="zh-CN" altLang="en-US" dirty="0"/>
          </a:p>
          <a:p>
            <a:pPr lvl="1"/>
            <a:r>
              <a:rPr lang="zh-CN" altLang="en-US" dirty="0"/>
              <a:t>与付志勇、</a:t>
            </a:r>
            <a:r>
              <a:rPr lang="en-US" altLang="zh-CN" dirty="0"/>
              <a:t>Intel</a:t>
            </a:r>
            <a:r>
              <a:rPr lang="zh-CN" altLang="en-US" dirty="0"/>
              <a:t>等合作建设设计工坊以及加工制作工坊，将设计思维、工业设计工具，以及木工、激光切割、</a:t>
            </a:r>
            <a:r>
              <a:rPr lang="en-US" altLang="zh-CN" dirty="0"/>
              <a:t>3D</a:t>
            </a:r>
            <a:r>
              <a:rPr lang="zh-CN" altLang="en-US" dirty="0"/>
              <a:t>打印等快速成型工具，应用于学生创意作品的</a:t>
            </a:r>
            <a:r>
              <a:rPr lang="zh-CN" altLang="en-US" dirty="0" smtClean="0"/>
              <a:t>制作</a:t>
            </a:r>
            <a:endParaRPr lang="zh-CN" altLang="en-US" dirty="0"/>
          </a:p>
          <a:p>
            <a:r>
              <a:rPr lang="en-US" altLang="zh-CN" dirty="0" smtClean="0"/>
              <a:t>6</a:t>
            </a:r>
            <a:r>
              <a:rPr lang="zh-CN" altLang="en-US" dirty="0"/>
              <a:t>层创客多功能厅投入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王德宇、陈凯、罗勇、章鹏飞</a:t>
            </a:r>
            <a:endParaRPr lang="zh-CN" altLang="en-US" dirty="0"/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LEGO</a:t>
            </a:r>
            <a:r>
              <a:rPr lang="zh-CN" altLang="en-US" dirty="0"/>
              <a:t>、美院、教育研究院、经管学院合作建设</a:t>
            </a:r>
            <a:r>
              <a:rPr lang="en-US" altLang="zh-CN" dirty="0"/>
              <a:t>LLL</a:t>
            </a:r>
            <a:r>
              <a:rPr lang="zh-CN" altLang="en-US" dirty="0"/>
              <a:t>以及商业实验室。与学生社团合作开设创客茶文化工</a:t>
            </a:r>
            <a:r>
              <a:rPr lang="zh-CN" altLang="en-US" dirty="0" smtClean="0"/>
              <a:t>坊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94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课程教学内容开发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dirty="0"/>
              <a:t>开展实践教学模块建设</a:t>
            </a:r>
          </a:p>
          <a:p>
            <a:pPr lvl="1"/>
            <a:r>
              <a:rPr lang="zh-CN" altLang="zh-CN" dirty="0"/>
              <a:t>配合学校三创教育发展规划，依托实验室探究课、工业系统基础实践单元等形式，开发相关教学内容。并为未来开发辅修专业学分课程积累经验，打好基础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激光加工与创新制作教学内容升级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高炬、罗勇、章鹏飞、科研服务团队</a:t>
            </a:r>
            <a:endParaRPr lang="zh-CN" altLang="zh-CN" dirty="0"/>
          </a:p>
          <a:p>
            <a:pPr lvl="1"/>
            <a:r>
              <a:rPr lang="zh-CN" altLang="zh-CN" dirty="0"/>
              <a:t>重点建设的内容有：</a:t>
            </a:r>
            <a:r>
              <a:rPr lang="en-US" altLang="zh-CN" dirty="0"/>
              <a:t>3D</a:t>
            </a:r>
            <a:r>
              <a:rPr lang="zh-CN" altLang="zh-CN" dirty="0"/>
              <a:t>打印技术、工业系统沙盘、机器人等。</a:t>
            </a:r>
          </a:p>
          <a:p>
            <a:r>
              <a:rPr lang="zh-CN" altLang="zh-CN" dirty="0"/>
              <a:t>加强内部学习，引入国际先进教学理念</a:t>
            </a:r>
          </a:p>
          <a:p>
            <a:pPr lvl="1"/>
            <a:r>
              <a:rPr lang="zh-CN" altLang="zh-CN" dirty="0"/>
              <a:t>开展部门内部以创新驱动的产品设计与实践，积累经验。同时参考海外创意创新制作类课程的设计方案，选择符合学生需要及当前资源的课程内容进行借鉴。</a:t>
            </a:r>
          </a:p>
          <a:p>
            <a:pPr lvl="1"/>
            <a:r>
              <a:rPr lang="zh-CN" altLang="zh-CN" dirty="0"/>
              <a:t>重点关注领域包括：创意机电系统、小型航空器、智能互联设备、智能控制系统、机器人等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6519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院系共建</a:t>
            </a:r>
            <a:r>
              <a:rPr lang="zh-CN" altLang="en-US" dirty="0" smtClean="0"/>
              <a:t>课程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终生学习实验室</a:t>
            </a:r>
            <a:r>
              <a:rPr lang="zh-CN" altLang="zh-CN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T</a:t>
            </a:r>
            <a:r>
              <a:rPr lang="en-US" altLang="zh-CN" dirty="0" smtClean="0"/>
              <a:t>singhua </a:t>
            </a:r>
            <a:r>
              <a:rPr lang="en-US" altLang="zh-CN" dirty="0" smtClean="0">
                <a:solidFill>
                  <a:srgbClr val="FF0000"/>
                </a:solidFill>
              </a:rPr>
              <a:t>U</a:t>
            </a:r>
            <a:r>
              <a:rPr lang="en-US" altLang="zh-CN" dirty="0" smtClean="0"/>
              <a:t>niversity </a:t>
            </a:r>
            <a:r>
              <a:rPr lang="en-US" altLang="zh-CN" dirty="0" smtClean="0">
                <a:solidFill>
                  <a:srgbClr val="FF0000"/>
                </a:solidFill>
              </a:rPr>
              <a:t>L</a:t>
            </a:r>
            <a:r>
              <a:rPr lang="en-US" altLang="zh-CN" dirty="0" smtClean="0"/>
              <a:t>ifelong 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earning 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ab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王德宇、陈凯、魏绍飞</a:t>
            </a:r>
            <a:endParaRPr lang="zh-CN" altLang="zh-CN" dirty="0"/>
          </a:p>
          <a:p>
            <a:r>
              <a:rPr lang="zh-CN" altLang="zh-CN" dirty="0"/>
              <a:t>商业</a:t>
            </a:r>
            <a:r>
              <a:rPr lang="zh-CN" altLang="zh-CN" dirty="0" smtClean="0"/>
              <a:t>实验室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王德宇、郑育宏</a:t>
            </a:r>
            <a:endParaRPr lang="zh-CN" altLang="zh-CN" dirty="0"/>
          </a:p>
          <a:p>
            <a:r>
              <a:rPr lang="zh-CN" altLang="zh-CN" dirty="0"/>
              <a:t>训练中心</a:t>
            </a:r>
            <a:r>
              <a:rPr lang="en-US" altLang="zh-CN" dirty="0"/>
              <a:t>+</a:t>
            </a:r>
            <a:r>
              <a:rPr lang="zh-CN" altLang="zh-CN" dirty="0"/>
              <a:t>美术学院视觉传达课程</a:t>
            </a:r>
            <a:r>
              <a:rPr lang="en-US" altLang="zh-CN" dirty="0"/>
              <a:t>+</a:t>
            </a:r>
            <a:r>
              <a:rPr lang="en-US" altLang="zh-CN" dirty="0" err="1" smtClean="0"/>
              <a:t>Makeblock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陈凯、罗勇、章鹏飞</a:t>
            </a:r>
            <a:endParaRPr lang="en-US" altLang="zh-CN" dirty="0" smtClean="0"/>
          </a:p>
          <a:p>
            <a:r>
              <a:rPr lang="zh-CN" altLang="en-US" dirty="0"/>
              <a:t>辅修专业</a:t>
            </a:r>
            <a:r>
              <a:rPr lang="zh-CN" altLang="en-US" dirty="0" smtClean="0"/>
              <a:t>课程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44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提升学生</a:t>
            </a:r>
            <a:r>
              <a:rPr lang="zh-CN" altLang="en-US" dirty="0" smtClean="0"/>
              <a:t>参与度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dirty="0"/>
              <a:t>完善资源开放机制，提高空间利用</a:t>
            </a:r>
            <a:r>
              <a:rPr lang="zh-CN" altLang="zh-CN" dirty="0" smtClean="0"/>
              <a:t>效率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结合智能门禁系统进行学生预约使用管理</a:t>
            </a:r>
            <a:endParaRPr lang="zh-CN" altLang="zh-CN" dirty="0"/>
          </a:p>
          <a:p>
            <a:r>
              <a:rPr lang="zh-CN" altLang="zh-CN" dirty="0"/>
              <a:t>学生创客参与课程</a:t>
            </a:r>
            <a:r>
              <a:rPr lang="zh-CN" altLang="zh-CN" dirty="0" smtClean="0"/>
              <a:t>建设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SRT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高炬</a:t>
            </a:r>
            <a:endParaRPr lang="zh-CN" altLang="zh-CN" dirty="0"/>
          </a:p>
          <a:p>
            <a:r>
              <a:rPr lang="zh-CN" altLang="zh-CN" dirty="0"/>
              <a:t>组织活动，维持学生参与热情</a:t>
            </a:r>
          </a:p>
          <a:p>
            <a:pPr lvl="2"/>
            <a:r>
              <a:rPr lang="zh-CN" altLang="zh-CN" dirty="0"/>
              <a:t>中美创客大赛、</a:t>
            </a:r>
            <a:r>
              <a:rPr lang="en-US" altLang="zh-CN" dirty="0"/>
              <a:t>24</a:t>
            </a:r>
            <a:r>
              <a:rPr lang="zh-CN" altLang="zh-CN" dirty="0"/>
              <a:t>小时挑战赛、</a:t>
            </a:r>
            <a:r>
              <a:rPr lang="en-US" altLang="zh-CN" dirty="0"/>
              <a:t>429</a:t>
            </a:r>
            <a:r>
              <a:rPr lang="zh-CN" altLang="zh-CN" dirty="0"/>
              <a:t>网络安全马拉松、宣武科技馆创客大赛等</a:t>
            </a:r>
          </a:p>
          <a:p>
            <a:pPr lvl="2"/>
            <a:r>
              <a:rPr lang="zh-CN" altLang="zh-CN" dirty="0"/>
              <a:t>驻校创客导师每周工</a:t>
            </a:r>
            <a:r>
              <a:rPr lang="zh-CN" altLang="zh-CN" dirty="0" smtClean="0"/>
              <a:t>作坊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郑育宏、王德宇</a:t>
            </a:r>
            <a:endParaRPr lang="zh-CN" altLang="zh-CN" dirty="0"/>
          </a:p>
          <a:p>
            <a:r>
              <a:rPr lang="zh-CN" altLang="zh-CN" dirty="0"/>
              <a:t>加强社团管理，培育创客</a:t>
            </a:r>
            <a:r>
              <a:rPr lang="zh-CN" altLang="zh-CN" dirty="0" smtClean="0"/>
              <a:t>明星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陈凯、郑育宏</a:t>
            </a:r>
            <a:endParaRPr lang="zh-CN" altLang="zh-CN" dirty="0"/>
          </a:p>
          <a:p>
            <a:r>
              <a:rPr lang="zh-CN" altLang="zh-CN" dirty="0"/>
              <a:t>共同开发面向创客的新</a:t>
            </a:r>
            <a:r>
              <a:rPr lang="zh-CN" altLang="zh-CN" dirty="0" smtClean="0"/>
              <a:t>工具</a:t>
            </a:r>
            <a:endParaRPr lang="zh-CN" altLang="zh-CN" dirty="0"/>
          </a:p>
          <a:p>
            <a:pPr lvl="1"/>
            <a:r>
              <a:rPr lang="zh-CN" altLang="zh-CN" dirty="0"/>
              <a:t>结合</a:t>
            </a:r>
            <a:r>
              <a:rPr lang="en-US" altLang="zh-CN" dirty="0"/>
              <a:t>3D</a:t>
            </a:r>
            <a:r>
              <a:rPr lang="zh-CN" altLang="zh-CN" dirty="0"/>
              <a:t>打印，激光加工等技术，开发面向多元化需求的快速定制化原型产品</a:t>
            </a:r>
            <a:r>
              <a:rPr lang="zh-CN" altLang="zh-CN" dirty="0" smtClean="0"/>
              <a:t>制作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9272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队伍建设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多元化多技能人才梯队建设</a:t>
            </a:r>
          </a:p>
          <a:p>
            <a:pPr lvl="1"/>
            <a:r>
              <a:rPr lang="zh-CN" altLang="zh-CN" dirty="0"/>
              <a:t>加强内部学习交流，通过项目带动能力</a:t>
            </a:r>
            <a:r>
              <a:rPr lang="zh-CN" altLang="zh-CN" dirty="0" smtClean="0"/>
              <a:t>提升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通过</a:t>
            </a:r>
            <a:r>
              <a:rPr lang="zh-CN" altLang="zh-CN" dirty="0"/>
              <a:t>论文提升理论</a:t>
            </a:r>
            <a:r>
              <a:rPr lang="zh-CN" altLang="zh-CN" dirty="0" smtClean="0"/>
              <a:t>水平</a:t>
            </a:r>
            <a:endParaRPr lang="en-US" altLang="zh-CN" dirty="0" smtClean="0"/>
          </a:p>
          <a:p>
            <a:pPr lvl="2"/>
            <a:r>
              <a:rPr lang="zh-CN" altLang="en-US" dirty="0"/>
              <a:t>华北金工</a:t>
            </a:r>
            <a:r>
              <a:rPr lang="zh-CN" altLang="en-US" dirty="0" smtClean="0"/>
              <a:t>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结合跨院系跨学科课程撰写学术论文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24399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全面信息化建设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信息化基础设施</a:t>
            </a:r>
          </a:p>
          <a:p>
            <a:pPr lvl="1"/>
            <a:r>
              <a:rPr lang="zh-CN" altLang="zh-CN" dirty="0"/>
              <a:t>建设智能门禁系统、磁条防盗系统、视频监控系统、信息门户网站、知识库系统等，将部门资源进行统一整合，打通不同类型资源的管理界限。</a:t>
            </a:r>
          </a:p>
          <a:p>
            <a:r>
              <a:rPr lang="zh-CN" altLang="zh-CN" dirty="0"/>
              <a:t>继续完善信息化</a:t>
            </a:r>
          </a:p>
          <a:p>
            <a:pPr lvl="1"/>
            <a:r>
              <a:rPr lang="zh-CN" altLang="zh-CN" dirty="0"/>
              <a:t>内部信息化建设</a:t>
            </a:r>
          </a:p>
          <a:p>
            <a:pPr lvl="2"/>
            <a:r>
              <a:rPr lang="zh-CN" altLang="zh-CN" dirty="0"/>
              <a:t>工作记录机制</a:t>
            </a:r>
          </a:p>
          <a:p>
            <a:pPr lvl="2"/>
            <a:r>
              <a:rPr lang="zh-CN" altLang="zh-CN" dirty="0"/>
              <a:t>设备及物料信息化管理</a:t>
            </a:r>
          </a:p>
          <a:p>
            <a:pPr lvl="1"/>
            <a:r>
              <a:rPr lang="zh-CN" altLang="zh-CN" dirty="0"/>
              <a:t>对外信息化管理</a:t>
            </a:r>
          </a:p>
          <a:p>
            <a:pPr lvl="2"/>
            <a:r>
              <a:rPr lang="zh-CN" altLang="zh-CN" dirty="0"/>
              <a:t>联盟信息门户建设</a:t>
            </a:r>
          </a:p>
          <a:p>
            <a:pPr lvl="2"/>
            <a:r>
              <a:rPr lang="zh-CN" altLang="zh-CN" dirty="0"/>
              <a:t>资源预约平台</a:t>
            </a:r>
          </a:p>
          <a:p>
            <a:pPr lvl="2"/>
            <a:r>
              <a:rPr lang="zh-CN" altLang="zh-CN" dirty="0"/>
              <a:t>学生参与记录</a:t>
            </a:r>
          </a:p>
        </p:txBody>
      </p:sp>
    </p:spTree>
    <p:extLst>
      <p:ext uri="{BB962C8B-B14F-4D97-AF65-F5344CB8AC3E}">
        <p14:creationId xmlns:p14="http://schemas.microsoft.com/office/powerpoint/2010/main" val="1568867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对外拓展与国际</a:t>
            </a:r>
            <a:r>
              <a:rPr lang="zh-CN" altLang="en-US" dirty="0" smtClean="0"/>
              <a:t>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企业合作实战提升团队素质</a:t>
            </a:r>
          </a:p>
          <a:p>
            <a:pPr lvl="1"/>
            <a:r>
              <a:rPr lang="zh-CN" altLang="zh-CN" dirty="0"/>
              <a:t>积极开拓校企合作项目资源，通过实际问题解决，保持知识领先性，积累教学经验。</a:t>
            </a:r>
          </a:p>
          <a:p>
            <a:r>
              <a:rPr lang="zh-CN" altLang="zh-CN" dirty="0"/>
              <a:t>利用视频会议开展国际课程，加强国际合作活动。</a:t>
            </a:r>
          </a:p>
        </p:txBody>
      </p:sp>
    </p:spTree>
    <p:extLst>
      <p:ext uri="{BB962C8B-B14F-4D97-AF65-F5344CB8AC3E}">
        <p14:creationId xmlns:p14="http://schemas.microsoft.com/office/powerpoint/2010/main" val="3972809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0FFC8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</TotalTime>
  <Words>692</Words>
  <Application>Microsoft Office PowerPoint</Application>
  <PresentationFormat>全屏显示(4:3)</PresentationFormat>
  <Paragraphs>74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黑体</vt:lpstr>
      <vt:lpstr>华文新魏</vt:lpstr>
      <vt:lpstr>宋体</vt:lpstr>
      <vt:lpstr>微软雅黑</vt:lpstr>
      <vt:lpstr>Arial</vt:lpstr>
      <vt:lpstr>Calibri</vt:lpstr>
      <vt:lpstr>Office 主题</vt:lpstr>
      <vt:lpstr>创新实验室工作计划</vt:lpstr>
      <vt:lpstr>重点工作纵览</vt:lpstr>
      <vt:lpstr>创客空间环境建设</vt:lpstr>
      <vt:lpstr>课程教学内容开发</vt:lpstr>
      <vt:lpstr>院系共建课程</vt:lpstr>
      <vt:lpstr>提升学生参与度</vt:lpstr>
      <vt:lpstr>队伍建设</vt:lpstr>
      <vt:lpstr>全面信息化建设</vt:lpstr>
      <vt:lpstr>对外拓展与国际交流</vt:lpstr>
    </vt:vector>
  </TitlesOfParts>
  <Company>清华大学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创新实验室工作计划</dc:title>
  <dc:creator>Woody Wang</dc:creator>
  <cp:lastModifiedBy>Woody Wang</cp:lastModifiedBy>
  <cp:revision>30</cp:revision>
  <dcterms:created xsi:type="dcterms:W3CDTF">2016-02-21T23:53:20Z</dcterms:created>
  <dcterms:modified xsi:type="dcterms:W3CDTF">2016-02-23T00:23:19Z</dcterms:modified>
</cp:coreProperties>
</file>