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CFC0-3459-47FE-87CC-4150AD3434CF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6800-8926-4121-AD8B-F1BD6F365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8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CFC0-3459-47FE-87CC-4150AD3434CF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6800-8926-4121-AD8B-F1BD6F365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0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CFC0-3459-47FE-87CC-4150AD3434CF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6800-8926-4121-AD8B-F1BD6F365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13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CFC0-3459-47FE-87CC-4150AD3434CF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6800-8926-4121-AD8B-F1BD6F365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71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CFC0-3459-47FE-87CC-4150AD3434CF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6800-8926-4121-AD8B-F1BD6F365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6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CFC0-3459-47FE-87CC-4150AD3434CF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6800-8926-4121-AD8B-F1BD6F365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43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CFC0-3459-47FE-87CC-4150AD3434CF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6800-8926-4121-AD8B-F1BD6F365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5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CFC0-3459-47FE-87CC-4150AD3434CF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6800-8926-4121-AD8B-F1BD6F365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39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CFC0-3459-47FE-87CC-4150AD3434CF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6800-8926-4121-AD8B-F1BD6F365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3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CFC0-3459-47FE-87CC-4150AD3434CF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6800-8926-4121-AD8B-F1BD6F365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46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CFC0-3459-47FE-87CC-4150AD3434CF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6800-8926-4121-AD8B-F1BD6F365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1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5CFC0-3459-47FE-87CC-4150AD3434CF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46800-8926-4121-AD8B-F1BD6F365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55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sz="4400" dirty="0"/>
              <a:t>忽米级微调定位矩形通用装卡工装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训练</a:t>
            </a:r>
            <a:r>
              <a:rPr lang="zh-CN" altLang="en-US" sz="3200" dirty="0" smtClean="0"/>
              <a:t>中心 李睿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8176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中心与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年引进</a:t>
            </a:r>
            <a:r>
              <a:rPr lang="en-US" altLang="zh-CN" dirty="0" smtClean="0"/>
              <a:t>8</a:t>
            </a:r>
            <a:r>
              <a:rPr lang="zh-CN" altLang="en-US" dirty="0" smtClean="0"/>
              <a:t>台精雕加工机床用于教学和科研服务，经过半年多的使用我们发现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第一、精雕机床的加工精度可以达到微米级，但中心现有的装卡工装均无法达到忽米级的装卡定位，更不要说微米级的了，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第二、对清华的同学而言精雕软件的学习很快（有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个小时就会编程的），但设计出稍微复杂一些的零件的同学就无法自己加工，因为他们没有二次装卡找正的经验，这导致同学无法体验从设计到加工的完整过程，这不符合中心培养三创人才的发展目标。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54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经过多次讨论研究，准备设计生产出一套针对</a:t>
            </a:r>
            <a:r>
              <a:rPr lang="en-US" altLang="zh-CN" dirty="0" smtClean="0"/>
              <a:t>3</a:t>
            </a:r>
            <a:r>
              <a:rPr lang="zh-CN" altLang="en-US" dirty="0" smtClean="0"/>
              <a:t>轴数控铣集装卡毛坯、定位微调（忽米级）和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轴与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轴可各自由旋转</a:t>
            </a:r>
            <a:r>
              <a:rPr lang="en-US" altLang="zh-CN" dirty="0" smtClean="0"/>
              <a:t>180</a:t>
            </a:r>
            <a:r>
              <a:rPr lang="zh-CN" altLang="en-US" dirty="0" smtClean="0"/>
              <a:t>度（分度精度</a:t>
            </a:r>
            <a:r>
              <a:rPr lang="en-US" altLang="zh-CN" dirty="0" smtClean="0"/>
              <a:t>30’</a:t>
            </a:r>
            <a:r>
              <a:rPr lang="zh-CN" altLang="en-US" dirty="0" smtClean="0"/>
              <a:t>）的装卡工装，这样就可以通过一次装卡完成矩形零件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个面的加工，可以理解为将一名高级铣工的多年装卡经验整合到这套卡具上，辅助同学完成加工。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64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完成两套卡具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一套小型工装配套</a:t>
            </a:r>
            <a:r>
              <a:rPr lang="en-US" altLang="zh-CN" dirty="0" smtClean="0"/>
              <a:t>carver400</a:t>
            </a:r>
            <a:r>
              <a:rPr lang="zh-CN" altLang="en-US" dirty="0" smtClean="0"/>
              <a:t>精雕机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一套中型工装配套</a:t>
            </a:r>
            <a:r>
              <a:rPr lang="en-US" altLang="zh-CN" dirty="0" smtClean="0"/>
              <a:t>carver600</a:t>
            </a:r>
            <a:r>
              <a:rPr lang="zh-CN" altLang="en-US" dirty="0" smtClean="0"/>
              <a:t>精雕机。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533992"/>
              </p:ext>
            </p:extLst>
          </p:nvPr>
        </p:nvGraphicFramePr>
        <p:xfrm>
          <a:off x="6518738" y="3501256"/>
          <a:ext cx="4372582" cy="23557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9285"/>
                <a:gridCol w="1086485"/>
                <a:gridCol w="2656812"/>
              </a:tblGrid>
              <a:tr h="2551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姓名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在项目中角色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在项目中承担的工作或任务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0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李睿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负责人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计算、设计、工艺审核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0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王秋红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协助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加工、优化工艺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0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高党寻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设计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设计、加工、定制工艺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0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祁小鹏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设计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计算、设计、定制工艺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0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丁海英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加工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加工、辅助设计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69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66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0FFC8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宽屏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忽米级微调定位矩形通用装卡工装</vt:lpstr>
      <vt:lpstr>项目背景</vt:lpstr>
      <vt:lpstr>研究目标</vt:lpstr>
      <vt:lpstr>成果形式</vt:lpstr>
      <vt:lpstr>谢谢！</vt:lpstr>
    </vt:vector>
  </TitlesOfParts>
  <Company>清华大学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忽米级微调定位矩形通用装卡工装</dc:title>
  <dc:creator>Woody Wang</dc:creator>
  <cp:lastModifiedBy>Woody Wang</cp:lastModifiedBy>
  <cp:revision>1</cp:revision>
  <dcterms:created xsi:type="dcterms:W3CDTF">2015-05-21T01:24:54Z</dcterms:created>
  <dcterms:modified xsi:type="dcterms:W3CDTF">2015-05-21T01:25:05Z</dcterms:modified>
</cp:coreProperties>
</file>