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95" d="100"/>
          <a:sy n="195" d="100"/>
        </p:scale>
        <p:origin x="-284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CD8F5A-D76D-994D-8C7A-2BF7180778CC}" type="datetimeFigureOut">
              <a:rPr kumimoji="1" lang="zh-CN" altLang="en-US" smtClean="0"/>
              <a:t>15/10/9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73B1D3-3D71-614F-832A-B3A373EFE27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09921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73B1D3-3D71-614F-832A-B3A373EFE276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46319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4C2F4-32BC-924F-A307-999B4B6E7A88}" type="datetimeFigureOut">
              <a:rPr kumimoji="1" lang="zh-CN" altLang="en-US" smtClean="0"/>
              <a:t>15/10/9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B312F-8613-6243-96E7-25302FB6E6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21506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4C2F4-32BC-924F-A307-999B4B6E7A88}" type="datetimeFigureOut">
              <a:rPr kumimoji="1" lang="zh-CN" altLang="en-US" smtClean="0"/>
              <a:t>15/10/9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B312F-8613-6243-96E7-25302FB6E6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3614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4C2F4-32BC-924F-A307-999B4B6E7A88}" type="datetimeFigureOut">
              <a:rPr kumimoji="1" lang="zh-CN" altLang="en-US" smtClean="0"/>
              <a:t>15/10/9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B312F-8613-6243-96E7-25302FB6E6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30742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4C2F4-32BC-924F-A307-999B4B6E7A88}" type="datetimeFigureOut">
              <a:rPr kumimoji="1" lang="zh-CN" altLang="en-US" smtClean="0"/>
              <a:t>15/10/9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B312F-8613-6243-96E7-25302FB6E6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84787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4C2F4-32BC-924F-A307-999B4B6E7A88}" type="datetimeFigureOut">
              <a:rPr kumimoji="1" lang="zh-CN" altLang="en-US" smtClean="0"/>
              <a:t>15/10/9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B312F-8613-6243-96E7-25302FB6E6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77474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4C2F4-32BC-924F-A307-999B4B6E7A88}" type="datetimeFigureOut">
              <a:rPr kumimoji="1" lang="zh-CN" altLang="en-US" smtClean="0"/>
              <a:t>15/10/9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B312F-8613-6243-96E7-25302FB6E6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4874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4C2F4-32BC-924F-A307-999B4B6E7A88}" type="datetimeFigureOut">
              <a:rPr kumimoji="1" lang="zh-CN" altLang="en-US" smtClean="0"/>
              <a:t>15/10/9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B312F-8613-6243-96E7-25302FB6E6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00755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4C2F4-32BC-924F-A307-999B4B6E7A88}" type="datetimeFigureOut">
              <a:rPr kumimoji="1" lang="zh-CN" altLang="en-US" smtClean="0"/>
              <a:t>15/10/9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B312F-8613-6243-96E7-25302FB6E6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32211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4C2F4-32BC-924F-A307-999B4B6E7A88}" type="datetimeFigureOut">
              <a:rPr kumimoji="1" lang="zh-CN" altLang="en-US" smtClean="0"/>
              <a:t>15/10/9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B312F-8613-6243-96E7-25302FB6E6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85312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4C2F4-32BC-924F-A307-999B4B6E7A88}" type="datetimeFigureOut">
              <a:rPr kumimoji="1" lang="zh-CN" altLang="en-US" smtClean="0"/>
              <a:t>15/10/9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B312F-8613-6243-96E7-25302FB6E6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61212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4C2F4-32BC-924F-A307-999B4B6E7A88}" type="datetimeFigureOut">
              <a:rPr kumimoji="1" lang="zh-CN" altLang="en-US" smtClean="0"/>
              <a:t>15/10/9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B312F-8613-6243-96E7-25302FB6E6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53094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B4C2F4-32BC-924F-A307-999B4B6E7A88}" type="datetimeFigureOut">
              <a:rPr kumimoji="1" lang="zh-CN" altLang="en-US" smtClean="0"/>
              <a:t>15/10/9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9B312F-8613-6243-96E7-25302FB6E6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16353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 24"/>
          <p:cNvGrpSpPr/>
          <p:nvPr/>
        </p:nvGrpSpPr>
        <p:grpSpPr>
          <a:xfrm>
            <a:off x="2804960" y="78152"/>
            <a:ext cx="2470425" cy="781540"/>
            <a:chOff x="2689795" y="78152"/>
            <a:chExt cx="2470425" cy="781540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 rotWithShape="1">
            <a:blip r:embed="rId3"/>
            <a:srcRect l="4771" t="49630" r="71872"/>
            <a:stretch/>
          </p:blipFill>
          <p:spPr>
            <a:xfrm>
              <a:off x="2689795" y="78152"/>
              <a:ext cx="950872" cy="781540"/>
            </a:xfrm>
            <a:prstGeom prst="rect">
              <a:avLst/>
            </a:prstGeom>
          </p:spPr>
        </p:pic>
        <p:pic>
          <p:nvPicPr>
            <p:cNvPr id="7" name="图片 6"/>
            <p:cNvPicPr>
              <a:picLocks noChangeAspect="1"/>
            </p:cNvPicPr>
            <p:nvPr/>
          </p:nvPicPr>
          <p:blipFill rotWithShape="1">
            <a:blip r:embed="rId3"/>
            <a:srcRect l="4771" t="49630" r="71872"/>
            <a:stretch/>
          </p:blipFill>
          <p:spPr>
            <a:xfrm>
              <a:off x="4209348" y="78152"/>
              <a:ext cx="950872" cy="781540"/>
            </a:xfrm>
            <a:prstGeom prst="rect">
              <a:avLst/>
            </a:prstGeom>
          </p:spPr>
        </p:pic>
      </p:grpSp>
      <p:grpSp>
        <p:nvGrpSpPr>
          <p:cNvPr id="24" name="组 23"/>
          <p:cNvGrpSpPr/>
          <p:nvPr/>
        </p:nvGrpSpPr>
        <p:grpSpPr>
          <a:xfrm>
            <a:off x="7155940" y="1589125"/>
            <a:ext cx="1875693" cy="1563080"/>
            <a:chOff x="7155940" y="1589125"/>
            <a:chExt cx="1875693" cy="1563080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 rotWithShape="1">
            <a:blip r:embed="rId3"/>
            <a:srcRect l="4771" t="49630" r="71872"/>
            <a:stretch/>
          </p:blipFill>
          <p:spPr>
            <a:xfrm rot="10800000">
              <a:off x="7155940" y="1589125"/>
              <a:ext cx="950872" cy="781540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 rotWithShape="1">
            <a:blip r:embed="rId3"/>
            <a:srcRect l="4771" t="49630" r="71872"/>
            <a:stretch/>
          </p:blipFill>
          <p:spPr>
            <a:xfrm>
              <a:off x="7155940" y="2370665"/>
              <a:ext cx="950872" cy="781540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 rotWithShape="1">
            <a:blip r:embed="rId3"/>
            <a:srcRect l="4771" t="49630" r="71872"/>
            <a:stretch/>
          </p:blipFill>
          <p:spPr>
            <a:xfrm rot="10800000">
              <a:off x="8080761" y="1589125"/>
              <a:ext cx="950872" cy="781540"/>
            </a:xfrm>
            <a:prstGeom prst="rect">
              <a:avLst/>
            </a:prstGeom>
          </p:spPr>
        </p:pic>
        <p:pic>
          <p:nvPicPr>
            <p:cNvPr id="11" name="图片 10"/>
            <p:cNvPicPr>
              <a:picLocks noChangeAspect="1"/>
            </p:cNvPicPr>
            <p:nvPr/>
          </p:nvPicPr>
          <p:blipFill rotWithShape="1">
            <a:blip r:embed="rId3"/>
            <a:srcRect l="4771" t="49630" r="71872"/>
            <a:stretch/>
          </p:blipFill>
          <p:spPr>
            <a:xfrm>
              <a:off x="8080761" y="2370665"/>
              <a:ext cx="950872" cy="781540"/>
            </a:xfrm>
            <a:prstGeom prst="rect">
              <a:avLst/>
            </a:prstGeom>
          </p:spPr>
        </p:pic>
      </p:grpSp>
      <p:grpSp>
        <p:nvGrpSpPr>
          <p:cNvPr id="19" name="组 18"/>
          <p:cNvGrpSpPr/>
          <p:nvPr/>
        </p:nvGrpSpPr>
        <p:grpSpPr>
          <a:xfrm>
            <a:off x="1027558" y="1644486"/>
            <a:ext cx="1777401" cy="4643658"/>
            <a:chOff x="1027558" y="1869185"/>
            <a:chExt cx="1777401" cy="5262376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 rotWithShape="1">
            <a:blip r:embed="rId3"/>
            <a:srcRect l="4563" r="3723"/>
            <a:stretch/>
          </p:blipFill>
          <p:spPr>
            <a:xfrm rot="5400000">
              <a:off x="154542" y="2742201"/>
              <a:ext cx="3523434" cy="1777401"/>
            </a:xfrm>
            <a:prstGeom prst="rect">
              <a:avLst/>
            </a:prstGeom>
          </p:spPr>
        </p:pic>
        <p:pic>
          <p:nvPicPr>
            <p:cNvPr id="18" name="图片 17"/>
            <p:cNvPicPr>
              <a:picLocks noChangeAspect="1"/>
            </p:cNvPicPr>
            <p:nvPr/>
          </p:nvPicPr>
          <p:blipFill rotWithShape="1">
            <a:blip r:embed="rId3"/>
            <a:srcRect l="4563" r="3723"/>
            <a:stretch/>
          </p:blipFill>
          <p:spPr>
            <a:xfrm rot="5400000">
              <a:off x="154542" y="4481143"/>
              <a:ext cx="3523434" cy="1777401"/>
            </a:xfrm>
            <a:prstGeom prst="rect">
              <a:avLst/>
            </a:prstGeom>
          </p:spPr>
        </p:pic>
      </p:grpSp>
      <p:grpSp>
        <p:nvGrpSpPr>
          <p:cNvPr id="3" name="组 2"/>
          <p:cNvGrpSpPr/>
          <p:nvPr/>
        </p:nvGrpSpPr>
        <p:grpSpPr>
          <a:xfrm>
            <a:off x="2084099" y="3919366"/>
            <a:ext cx="3760180" cy="892905"/>
            <a:chOff x="2084099" y="4233881"/>
            <a:chExt cx="3760180" cy="892905"/>
          </a:xfrm>
        </p:grpSpPr>
        <p:grpSp>
          <p:nvGrpSpPr>
            <p:cNvPr id="22" name="组 21"/>
            <p:cNvGrpSpPr/>
            <p:nvPr/>
          </p:nvGrpSpPr>
          <p:grpSpPr>
            <a:xfrm>
              <a:off x="2084099" y="4295200"/>
              <a:ext cx="755487" cy="744459"/>
              <a:chOff x="2084099" y="4519898"/>
              <a:chExt cx="755487" cy="744459"/>
            </a:xfrm>
          </p:grpSpPr>
          <p:sp>
            <p:nvSpPr>
              <p:cNvPr id="20" name="圆角矩形 19"/>
              <p:cNvSpPr/>
              <p:nvPr/>
            </p:nvSpPr>
            <p:spPr>
              <a:xfrm>
                <a:off x="2084099" y="4519898"/>
                <a:ext cx="755487" cy="744459"/>
              </a:xfrm>
              <a:prstGeom prst="roundRect">
                <a:avLst/>
              </a:prstGeom>
              <a:solidFill>
                <a:schemeClr val="bg1"/>
              </a:solidFill>
              <a:ln w="38100" cmpd="sng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华文仿宋"/>
                  <a:ea typeface="华文仿宋"/>
                  <a:cs typeface="华文仿宋"/>
                </a:endParaRPr>
              </a:p>
            </p:txBody>
          </p:sp>
          <p:sp>
            <p:nvSpPr>
              <p:cNvPr id="21" name="圆角矩形 20"/>
              <p:cNvSpPr/>
              <p:nvPr/>
            </p:nvSpPr>
            <p:spPr>
              <a:xfrm>
                <a:off x="2375474" y="4702256"/>
                <a:ext cx="327347" cy="379849"/>
              </a:xfrm>
              <a:prstGeom prst="roundRect">
                <a:avLst/>
              </a:prstGeom>
              <a:solidFill>
                <a:schemeClr val="bg1"/>
              </a:solidFill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华文仿宋"/>
                  <a:ea typeface="华文仿宋"/>
                  <a:cs typeface="华文仿宋"/>
                </a:endParaRPr>
              </a:p>
            </p:txBody>
          </p:sp>
        </p:grpSp>
        <p:pic>
          <p:nvPicPr>
            <p:cNvPr id="26" name="图片 2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16200000">
              <a:off x="3806419" y="3088926"/>
              <a:ext cx="892905" cy="3182815"/>
            </a:xfrm>
            <a:prstGeom prst="rect">
              <a:avLst/>
            </a:prstGeom>
          </p:spPr>
        </p:pic>
      </p:grpSp>
      <p:sp>
        <p:nvSpPr>
          <p:cNvPr id="29" name="圆角矩形 28"/>
          <p:cNvSpPr/>
          <p:nvPr/>
        </p:nvSpPr>
        <p:spPr>
          <a:xfrm>
            <a:off x="8714514" y="344522"/>
            <a:ext cx="429486" cy="1133888"/>
          </a:xfrm>
          <a:prstGeom prst="roundRect">
            <a:avLst/>
          </a:prstGeom>
          <a:solidFill>
            <a:schemeClr val="bg1"/>
          </a:solidFill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华文仿宋"/>
              <a:ea typeface="华文仿宋"/>
              <a:cs typeface="华文仿宋"/>
            </a:endParaRPr>
          </a:p>
        </p:txBody>
      </p:sp>
      <p:sp>
        <p:nvSpPr>
          <p:cNvPr id="30" name="圆角矩形 29"/>
          <p:cNvSpPr/>
          <p:nvPr/>
        </p:nvSpPr>
        <p:spPr>
          <a:xfrm rot="900000">
            <a:off x="5946205" y="396626"/>
            <a:ext cx="1309077" cy="84666"/>
          </a:xfrm>
          <a:prstGeom prst="roundRect">
            <a:avLst/>
          </a:prstGeom>
          <a:solidFill>
            <a:schemeClr val="bg1"/>
          </a:solidFill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华文仿宋"/>
              <a:ea typeface="华文仿宋"/>
              <a:cs typeface="华文仿宋"/>
            </a:endParaRPr>
          </a:p>
        </p:txBody>
      </p:sp>
      <p:sp>
        <p:nvSpPr>
          <p:cNvPr id="31" name="圆角矩形 30"/>
          <p:cNvSpPr/>
          <p:nvPr/>
        </p:nvSpPr>
        <p:spPr>
          <a:xfrm rot="16200000">
            <a:off x="-540566" y="947614"/>
            <a:ext cx="1309077" cy="84666"/>
          </a:xfrm>
          <a:prstGeom prst="roundRect">
            <a:avLst/>
          </a:prstGeom>
          <a:solidFill>
            <a:schemeClr val="bg1"/>
          </a:solidFill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华文仿宋"/>
              <a:ea typeface="华文仿宋"/>
              <a:cs typeface="华文仿宋"/>
            </a:endParaRPr>
          </a:p>
        </p:txBody>
      </p:sp>
      <p:sp>
        <p:nvSpPr>
          <p:cNvPr id="32" name="圆角矩形 31"/>
          <p:cNvSpPr/>
          <p:nvPr/>
        </p:nvSpPr>
        <p:spPr>
          <a:xfrm rot="16200000">
            <a:off x="-540566" y="2875411"/>
            <a:ext cx="1309077" cy="84666"/>
          </a:xfrm>
          <a:prstGeom prst="roundRect">
            <a:avLst/>
          </a:prstGeom>
          <a:solidFill>
            <a:schemeClr val="bg1"/>
          </a:solidFill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华文仿宋"/>
              <a:ea typeface="华文仿宋"/>
              <a:cs typeface="华文仿宋"/>
            </a:endParaRPr>
          </a:p>
        </p:txBody>
      </p:sp>
      <p:sp>
        <p:nvSpPr>
          <p:cNvPr id="33" name="圆角矩形 32"/>
          <p:cNvSpPr/>
          <p:nvPr/>
        </p:nvSpPr>
        <p:spPr>
          <a:xfrm rot="16200000">
            <a:off x="-540566" y="4803208"/>
            <a:ext cx="1309077" cy="84666"/>
          </a:xfrm>
          <a:prstGeom prst="roundRect">
            <a:avLst/>
          </a:prstGeom>
          <a:solidFill>
            <a:schemeClr val="bg1"/>
          </a:solidFill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华文仿宋"/>
              <a:ea typeface="华文仿宋"/>
              <a:cs typeface="华文仿宋"/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3823386" y="78152"/>
            <a:ext cx="429486" cy="352018"/>
          </a:xfrm>
          <a:prstGeom prst="roundRect">
            <a:avLst/>
          </a:prstGeom>
          <a:solidFill>
            <a:schemeClr val="bg1"/>
          </a:solidFill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华文仿宋"/>
              <a:ea typeface="华文仿宋"/>
              <a:cs typeface="华文仿宋"/>
            </a:endParaRPr>
          </a:p>
        </p:txBody>
      </p:sp>
      <p:sp>
        <p:nvSpPr>
          <p:cNvPr id="36" name="圆角矩形 35"/>
          <p:cNvSpPr/>
          <p:nvPr/>
        </p:nvSpPr>
        <p:spPr>
          <a:xfrm>
            <a:off x="2273335" y="78152"/>
            <a:ext cx="429486" cy="352018"/>
          </a:xfrm>
          <a:prstGeom prst="roundRect">
            <a:avLst/>
          </a:prstGeom>
          <a:solidFill>
            <a:schemeClr val="bg1"/>
          </a:solidFill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华文仿宋"/>
              <a:ea typeface="华文仿宋"/>
              <a:cs typeface="华文仿宋"/>
            </a:endParaRPr>
          </a:p>
        </p:txBody>
      </p:sp>
      <p:pic>
        <p:nvPicPr>
          <p:cNvPr id="37" name="图片 36"/>
          <p:cNvPicPr>
            <a:picLocks noChangeAspect="1"/>
          </p:cNvPicPr>
          <p:nvPr/>
        </p:nvPicPr>
        <p:blipFill rotWithShape="1">
          <a:blip r:embed="rId5"/>
          <a:srcRect l="11332" r="5801" b="28440"/>
          <a:stretch/>
        </p:blipFill>
        <p:spPr>
          <a:xfrm>
            <a:off x="5275385" y="5902673"/>
            <a:ext cx="1302564" cy="955327"/>
          </a:xfrm>
          <a:prstGeom prst="rect">
            <a:avLst/>
          </a:prstGeom>
        </p:spPr>
      </p:pic>
      <p:sp>
        <p:nvSpPr>
          <p:cNvPr id="38" name="文本框 37"/>
          <p:cNvSpPr txBox="1"/>
          <p:nvPr/>
        </p:nvSpPr>
        <p:spPr>
          <a:xfrm>
            <a:off x="4375138" y="2381793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 smtClean="0">
                <a:latin typeface="华文仿宋"/>
                <a:ea typeface="华文仿宋"/>
                <a:cs typeface="华文仿宋"/>
              </a:rPr>
              <a:t>创新团队工作室</a:t>
            </a:r>
            <a:endParaRPr kumimoji="1" lang="zh-CN" altLang="en-US" b="1" dirty="0">
              <a:latin typeface="华文仿宋"/>
              <a:ea typeface="华文仿宋"/>
              <a:cs typeface="华文仿宋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1543538" y="1851538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latin typeface="华文仿宋"/>
                <a:ea typeface="华文仿宋"/>
                <a:cs typeface="华文仿宋"/>
              </a:rPr>
              <a:t>1</a:t>
            </a:r>
            <a:endParaRPr kumimoji="1" lang="zh-CN" altLang="en-US" dirty="0">
              <a:latin typeface="华文仿宋"/>
              <a:ea typeface="华文仿宋"/>
              <a:cs typeface="华文仿宋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1543538" y="2620048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latin typeface="华文仿宋"/>
                <a:ea typeface="华文仿宋"/>
                <a:cs typeface="华文仿宋"/>
              </a:rPr>
              <a:t>2</a:t>
            </a:r>
            <a:endParaRPr kumimoji="1" lang="zh-CN" altLang="en-US" dirty="0">
              <a:latin typeface="华文仿宋"/>
              <a:ea typeface="华文仿宋"/>
              <a:cs typeface="华文仿宋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1543538" y="3375531"/>
            <a:ext cx="301660" cy="369332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latin typeface="华文仿宋"/>
                <a:ea typeface="华文仿宋"/>
                <a:cs typeface="华文仿宋"/>
              </a:rPr>
              <a:t>3</a:t>
            </a:r>
            <a:endParaRPr kumimoji="1" lang="zh-CN" altLang="en-US" dirty="0">
              <a:latin typeface="华文仿宋"/>
              <a:ea typeface="华文仿宋"/>
              <a:cs typeface="华文仿宋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1543538" y="4183371"/>
            <a:ext cx="301660" cy="369332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latin typeface="华文仿宋"/>
                <a:ea typeface="华文仿宋"/>
                <a:cs typeface="华文仿宋"/>
              </a:rPr>
              <a:t>4</a:t>
            </a:r>
            <a:endParaRPr kumimoji="1" lang="zh-CN" altLang="en-US" dirty="0">
              <a:latin typeface="华文仿宋"/>
              <a:ea typeface="华文仿宋"/>
              <a:cs typeface="华文仿宋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1543538" y="4959215"/>
            <a:ext cx="301660" cy="369332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latin typeface="华文仿宋"/>
                <a:ea typeface="华文仿宋"/>
                <a:cs typeface="华文仿宋"/>
              </a:rPr>
              <a:t>5</a:t>
            </a:r>
            <a:endParaRPr kumimoji="1" lang="zh-CN" altLang="en-US" dirty="0">
              <a:latin typeface="华文仿宋"/>
              <a:ea typeface="华文仿宋"/>
              <a:cs typeface="华文仿宋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1971675" y="3375531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latin typeface="华文仿宋"/>
                <a:ea typeface="华文仿宋"/>
                <a:cs typeface="华文仿宋"/>
              </a:rPr>
              <a:t>8</a:t>
            </a:r>
            <a:endParaRPr kumimoji="1" lang="zh-CN" altLang="en-US" dirty="0">
              <a:latin typeface="华文仿宋"/>
              <a:ea typeface="华文仿宋"/>
              <a:cs typeface="华文仿宋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1919571" y="2620048"/>
            <a:ext cx="292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latin typeface="华文仿宋"/>
                <a:ea typeface="华文仿宋"/>
                <a:cs typeface="华文仿宋"/>
              </a:rPr>
              <a:t>9</a:t>
            </a:r>
            <a:endParaRPr kumimoji="1" lang="zh-CN" altLang="en-US" dirty="0">
              <a:latin typeface="华文仿宋"/>
              <a:ea typeface="华文仿宋"/>
              <a:cs typeface="华文仿宋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1919571" y="1851538"/>
            <a:ext cx="401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latin typeface="华文仿宋"/>
                <a:ea typeface="华文仿宋"/>
                <a:cs typeface="华文仿宋"/>
              </a:rPr>
              <a:t>10</a:t>
            </a:r>
            <a:endParaRPr kumimoji="1" lang="zh-CN" altLang="en-US" dirty="0">
              <a:latin typeface="华文仿宋"/>
              <a:ea typeface="华文仿宋"/>
              <a:cs typeface="华文仿宋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7461983" y="1957642"/>
            <a:ext cx="401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latin typeface="华文仿宋"/>
                <a:ea typeface="华文仿宋"/>
                <a:cs typeface="华文仿宋"/>
              </a:rPr>
              <a:t>11</a:t>
            </a:r>
            <a:endParaRPr kumimoji="1" lang="zh-CN" altLang="en-US" dirty="0">
              <a:latin typeface="华文仿宋"/>
              <a:ea typeface="华文仿宋"/>
              <a:cs typeface="华文仿宋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8360752" y="1957642"/>
            <a:ext cx="401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latin typeface="华文仿宋"/>
                <a:ea typeface="华文仿宋"/>
                <a:cs typeface="华文仿宋"/>
              </a:rPr>
              <a:t>12</a:t>
            </a:r>
            <a:endParaRPr kumimoji="1" lang="zh-CN" altLang="en-US" dirty="0">
              <a:latin typeface="华文仿宋"/>
              <a:ea typeface="华文仿宋"/>
              <a:cs typeface="华文仿宋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7461983" y="2413541"/>
            <a:ext cx="401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latin typeface="华文仿宋"/>
                <a:ea typeface="华文仿宋"/>
                <a:cs typeface="华文仿宋"/>
              </a:rPr>
              <a:t>13</a:t>
            </a:r>
            <a:endParaRPr kumimoji="1" lang="zh-CN" altLang="en-US" dirty="0">
              <a:latin typeface="华文仿宋"/>
              <a:ea typeface="华文仿宋"/>
              <a:cs typeface="华文仿宋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8360752" y="2423304"/>
            <a:ext cx="401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latin typeface="华文仿宋"/>
                <a:ea typeface="华文仿宋"/>
                <a:cs typeface="华文仿宋"/>
              </a:rPr>
              <a:t>14</a:t>
            </a:r>
            <a:endParaRPr kumimoji="1" lang="zh-CN" altLang="en-US" dirty="0">
              <a:latin typeface="华文仿宋"/>
              <a:ea typeface="华文仿宋"/>
              <a:cs typeface="华文仿宋"/>
            </a:endParaRPr>
          </a:p>
        </p:txBody>
      </p:sp>
      <p:grpSp>
        <p:nvGrpSpPr>
          <p:cNvPr id="2" name="组 1"/>
          <p:cNvGrpSpPr/>
          <p:nvPr/>
        </p:nvGrpSpPr>
        <p:grpSpPr>
          <a:xfrm>
            <a:off x="7168965" y="4221658"/>
            <a:ext cx="1875693" cy="1563080"/>
            <a:chOff x="7168965" y="4536173"/>
            <a:chExt cx="1875693" cy="1563080"/>
          </a:xfrm>
        </p:grpSpPr>
        <p:grpSp>
          <p:nvGrpSpPr>
            <p:cNvPr id="23" name="组 22"/>
            <p:cNvGrpSpPr/>
            <p:nvPr/>
          </p:nvGrpSpPr>
          <p:grpSpPr>
            <a:xfrm>
              <a:off x="7168965" y="4536173"/>
              <a:ext cx="1875693" cy="1563080"/>
              <a:chOff x="7155940" y="3842561"/>
              <a:chExt cx="1875693" cy="1563080"/>
            </a:xfrm>
          </p:grpSpPr>
          <p:pic>
            <p:nvPicPr>
              <p:cNvPr id="12" name="图片 11"/>
              <p:cNvPicPr>
                <a:picLocks noChangeAspect="1"/>
              </p:cNvPicPr>
              <p:nvPr/>
            </p:nvPicPr>
            <p:blipFill rotWithShape="1">
              <a:blip r:embed="rId3"/>
              <a:srcRect l="4771" t="49630" r="71872"/>
              <a:stretch/>
            </p:blipFill>
            <p:spPr>
              <a:xfrm rot="10800000">
                <a:off x="7155940" y="3842561"/>
                <a:ext cx="950872" cy="781540"/>
              </a:xfrm>
              <a:prstGeom prst="rect">
                <a:avLst/>
              </a:prstGeom>
            </p:spPr>
          </p:pic>
          <p:pic>
            <p:nvPicPr>
              <p:cNvPr id="13" name="图片 12"/>
              <p:cNvPicPr>
                <a:picLocks noChangeAspect="1"/>
              </p:cNvPicPr>
              <p:nvPr/>
            </p:nvPicPr>
            <p:blipFill rotWithShape="1">
              <a:blip r:embed="rId3"/>
              <a:srcRect l="4771" t="49630" r="71872"/>
              <a:stretch/>
            </p:blipFill>
            <p:spPr>
              <a:xfrm>
                <a:off x="7155940" y="4624101"/>
                <a:ext cx="950872" cy="781540"/>
              </a:xfrm>
              <a:prstGeom prst="rect">
                <a:avLst/>
              </a:prstGeom>
            </p:spPr>
          </p:pic>
          <p:pic>
            <p:nvPicPr>
              <p:cNvPr id="14" name="图片 13"/>
              <p:cNvPicPr>
                <a:picLocks noChangeAspect="1"/>
              </p:cNvPicPr>
              <p:nvPr/>
            </p:nvPicPr>
            <p:blipFill rotWithShape="1">
              <a:blip r:embed="rId3"/>
              <a:srcRect l="4771" t="49630" r="71872"/>
              <a:stretch/>
            </p:blipFill>
            <p:spPr>
              <a:xfrm rot="10800000">
                <a:off x="8080761" y="3842561"/>
                <a:ext cx="950872" cy="781540"/>
              </a:xfrm>
              <a:prstGeom prst="rect">
                <a:avLst/>
              </a:prstGeom>
            </p:spPr>
          </p:pic>
          <p:pic>
            <p:nvPicPr>
              <p:cNvPr id="15" name="图片 14"/>
              <p:cNvPicPr>
                <a:picLocks noChangeAspect="1"/>
              </p:cNvPicPr>
              <p:nvPr/>
            </p:nvPicPr>
            <p:blipFill rotWithShape="1">
              <a:blip r:embed="rId3"/>
              <a:srcRect l="4771" t="49630" r="71872"/>
              <a:stretch/>
            </p:blipFill>
            <p:spPr>
              <a:xfrm>
                <a:off x="8080761" y="4624101"/>
                <a:ext cx="950872" cy="781540"/>
              </a:xfrm>
              <a:prstGeom prst="rect">
                <a:avLst/>
              </a:prstGeom>
            </p:spPr>
          </p:pic>
        </p:grpSp>
        <p:sp>
          <p:nvSpPr>
            <p:cNvPr id="58" name="文本框 57"/>
            <p:cNvSpPr txBox="1"/>
            <p:nvPr/>
          </p:nvSpPr>
          <p:spPr>
            <a:xfrm>
              <a:off x="7461983" y="4909557"/>
              <a:ext cx="4011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>
                  <a:latin typeface="华文仿宋"/>
                  <a:ea typeface="华文仿宋"/>
                  <a:cs typeface="华文仿宋"/>
                </a:rPr>
                <a:t>15</a:t>
              </a:r>
              <a:endParaRPr kumimoji="1" lang="zh-CN" altLang="en-US" dirty="0">
                <a:latin typeface="华文仿宋"/>
                <a:ea typeface="华文仿宋"/>
                <a:cs typeface="华文仿宋"/>
              </a:endParaRPr>
            </a:p>
          </p:txBody>
        </p:sp>
        <p:sp>
          <p:nvSpPr>
            <p:cNvPr id="59" name="文本框 58"/>
            <p:cNvSpPr txBox="1"/>
            <p:nvPr/>
          </p:nvSpPr>
          <p:spPr>
            <a:xfrm>
              <a:off x="8360876" y="4909557"/>
              <a:ext cx="4011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>
                  <a:latin typeface="华文仿宋"/>
                  <a:ea typeface="华文仿宋"/>
                  <a:cs typeface="华文仿宋"/>
                </a:rPr>
                <a:t>16</a:t>
              </a:r>
              <a:endParaRPr kumimoji="1" lang="zh-CN" altLang="en-US" dirty="0">
                <a:latin typeface="华文仿宋"/>
                <a:ea typeface="华文仿宋"/>
                <a:cs typeface="华文仿宋"/>
              </a:endParaRPr>
            </a:p>
          </p:txBody>
        </p:sp>
        <p:sp>
          <p:nvSpPr>
            <p:cNvPr id="60" name="文本框 59"/>
            <p:cNvSpPr txBox="1"/>
            <p:nvPr/>
          </p:nvSpPr>
          <p:spPr>
            <a:xfrm>
              <a:off x="7461983" y="5343766"/>
              <a:ext cx="4011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>
                  <a:latin typeface="华文仿宋"/>
                  <a:ea typeface="华文仿宋"/>
                  <a:cs typeface="华文仿宋"/>
                </a:rPr>
                <a:t>17</a:t>
              </a:r>
              <a:endParaRPr kumimoji="1" lang="zh-CN" altLang="en-US" dirty="0">
                <a:latin typeface="华文仿宋"/>
                <a:ea typeface="华文仿宋"/>
                <a:cs typeface="华文仿宋"/>
              </a:endParaRPr>
            </a:p>
          </p:txBody>
        </p:sp>
        <p:sp>
          <p:nvSpPr>
            <p:cNvPr id="61" name="文本框 60"/>
            <p:cNvSpPr txBox="1"/>
            <p:nvPr/>
          </p:nvSpPr>
          <p:spPr>
            <a:xfrm>
              <a:off x="8360752" y="5343766"/>
              <a:ext cx="4011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>
                  <a:latin typeface="华文仿宋"/>
                  <a:ea typeface="华文仿宋"/>
                  <a:cs typeface="华文仿宋"/>
                </a:rPr>
                <a:t>18</a:t>
              </a:r>
              <a:endParaRPr kumimoji="1" lang="zh-CN" altLang="en-US" dirty="0">
                <a:latin typeface="华文仿宋"/>
                <a:ea typeface="华文仿宋"/>
                <a:cs typeface="华文仿宋"/>
              </a:endParaRPr>
            </a:p>
          </p:txBody>
        </p:sp>
      </p:grpSp>
      <p:sp>
        <p:nvSpPr>
          <p:cNvPr id="62" name="文本框 61"/>
          <p:cNvSpPr txBox="1"/>
          <p:nvPr/>
        </p:nvSpPr>
        <p:spPr>
          <a:xfrm>
            <a:off x="3059316" y="104204"/>
            <a:ext cx="401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latin typeface="华文仿宋"/>
                <a:ea typeface="华文仿宋"/>
                <a:cs typeface="华文仿宋"/>
              </a:rPr>
              <a:t>19</a:t>
            </a:r>
            <a:endParaRPr kumimoji="1" lang="zh-CN" altLang="en-US" dirty="0">
              <a:latin typeface="华文仿宋"/>
              <a:ea typeface="华文仿宋"/>
              <a:cs typeface="华文仿宋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4589829" y="104204"/>
            <a:ext cx="401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latin typeface="华文仿宋"/>
                <a:ea typeface="华文仿宋"/>
                <a:cs typeface="华文仿宋"/>
              </a:rPr>
              <a:t>20</a:t>
            </a:r>
            <a:endParaRPr kumimoji="1" lang="zh-CN" altLang="en-US" dirty="0">
              <a:latin typeface="华文仿宋"/>
              <a:ea typeface="华文仿宋"/>
              <a:cs typeface="华文仿宋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1543538" y="5718007"/>
            <a:ext cx="301660" cy="369332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latin typeface="华文仿宋"/>
                <a:ea typeface="华文仿宋"/>
                <a:cs typeface="华文仿宋"/>
              </a:rPr>
              <a:t>6</a:t>
            </a:r>
            <a:endParaRPr kumimoji="1" lang="zh-CN" altLang="en-US" dirty="0">
              <a:latin typeface="华文仿宋"/>
              <a:ea typeface="华文仿宋"/>
              <a:cs typeface="华文仿宋"/>
            </a:endParaRPr>
          </a:p>
        </p:txBody>
      </p:sp>
      <p:sp>
        <p:nvSpPr>
          <p:cNvPr id="55" name="圆角矩形 54"/>
          <p:cNvSpPr/>
          <p:nvPr/>
        </p:nvSpPr>
        <p:spPr>
          <a:xfrm>
            <a:off x="357637" y="4595042"/>
            <a:ext cx="586722" cy="1015492"/>
          </a:xfrm>
          <a:prstGeom prst="roundRect">
            <a:avLst/>
          </a:prstGeom>
          <a:solidFill>
            <a:schemeClr val="accent6"/>
          </a:solidFill>
          <a:ln w="12700" cmpd="sng"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  <a:latin typeface="黑体"/>
                <a:ea typeface="黑体"/>
                <a:cs typeface="黑体"/>
              </a:rPr>
              <a:t>清华创客空间协会</a:t>
            </a:r>
            <a:endParaRPr kumimoji="1" lang="zh-CN" altLang="en-US" sz="1200" dirty="0">
              <a:solidFill>
                <a:schemeClr val="tx1"/>
              </a:solidFill>
              <a:latin typeface="黑体"/>
              <a:ea typeface="黑体"/>
              <a:cs typeface="黑体"/>
            </a:endParaRPr>
          </a:p>
        </p:txBody>
      </p:sp>
      <p:sp>
        <p:nvSpPr>
          <p:cNvPr id="56" name="圆角矩形 55"/>
          <p:cNvSpPr/>
          <p:nvPr/>
        </p:nvSpPr>
        <p:spPr>
          <a:xfrm>
            <a:off x="2375474" y="4815775"/>
            <a:ext cx="755487" cy="744459"/>
          </a:xfrm>
          <a:prstGeom prst="roundRect">
            <a:avLst/>
          </a:prstGeom>
          <a:solidFill>
            <a:schemeClr val="bg1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华文仿宋"/>
              <a:ea typeface="华文仿宋"/>
              <a:cs typeface="华文仿宋"/>
            </a:endParaRPr>
          </a:p>
        </p:txBody>
      </p:sp>
      <p:sp>
        <p:nvSpPr>
          <p:cNvPr id="57" name="圆角矩形 56"/>
          <p:cNvSpPr/>
          <p:nvPr/>
        </p:nvSpPr>
        <p:spPr>
          <a:xfrm>
            <a:off x="1913059" y="5127850"/>
            <a:ext cx="401184" cy="744459"/>
          </a:xfrm>
          <a:prstGeom prst="roundRect">
            <a:avLst/>
          </a:prstGeom>
          <a:solidFill>
            <a:schemeClr val="bg1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华文仿宋"/>
              <a:ea typeface="华文仿宋"/>
              <a:cs typeface="华文仿宋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1963299" y="5308759"/>
            <a:ext cx="301660" cy="369332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latin typeface="华文仿宋"/>
                <a:ea typeface="华文仿宋"/>
                <a:cs typeface="华文仿宋"/>
              </a:rPr>
              <a:t>7</a:t>
            </a:r>
            <a:endParaRPr kumimoji="1" lang="zh-CN" altLang="en-US" dirty="0">
              <a:latin typeface="华文仿宋"/>
              <a:ea typeface="华文仿宋"/>
              <a:cs typeface="华文仿宋"/>
            </a:endParaRPr>
          </a:p>
        </p:txBody>
      </p:sp>
    </p:spTree>
    <p:extLst>
      <p:ext uri="{BB962C8B-B14F-4D97-AF65-F5344CB8AC3E}">
        <p14:creationId xmlns:p14="http://schemas.microsoft.com/office/powerpoint/2010/main" val="11679098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24</Words>
  <Application>Microsoft Macintosh PowerPoint</Application>
  <PresentationFormat>全屏显示(4:3)</PresentationFormat>
  <Paragraphs>23</Paragraphs>
  <Slides>1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PowerPoint 演示文稿</vt:lpstr>
    </vt:vector>
  </TitlesOfParts>
  <Company>清华大学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媒体工作室 i.Center</dc:creator>
  <cp:lastModifiedBy>媒体工作室 i.Center</cp:lastModifiedBy>
  <cp:revision>15</cp:revision>
  <dcterms:created xsi:type="dcterms:W3CDTF">2015-10-09T10:16:30Z</dcterms:created>
  <dcterms:modified xsi:type="dcterms:W3CDTF">2015-10-09T12:44:35Z</dcterms:modified>
</cp:coreProperties>
</file>