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4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6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6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7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6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1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0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3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12A4-00F1-4D85-BA59-19F58653B7B1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C5E46-A885-45CE-9403-A27D9A3F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7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utoCAD 2010 - [基础工业训练中心-高压气管.dwg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" t="18105" r="2869" b="11860"/>
          <a:stretch/>
        </p:blipFill>
        <p:spPr>
          <a:xfrm>
            <a:off x="298382" y="284228"/>
            <a:ext cx="8556859" cy="48030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8650" y="5380672"/>
            <a:ext cx="3108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经过调研，各部门用气量不等，用途包括：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/>
              <a:t>工作区</a:t>
            </a:r>
            <a:r>
              <a:rPr lang="zh-CN" altLang="en-US" sz="1200" dirty="0" smtClean="0"/>
              <a:t>清理气枪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气压式自动换刀刀具架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气动夹具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其他气动设备</a:t>
            </a:r>
            <a:endParaRPr lang="en-US" altLang="zh-CN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180373" y="5380672"/>
            <a:ext cx="4334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上述需求，在现有教学活动的安排下，不会出现多方同时使用的情况，现有气泵压力可以满足新设备的使用量。另外，为了保证刀具架、气动夹具等设备气压的稳定，在这些设备使用位置，需要添加储气罐。综合方案需要</a:t>
            </a:r>
            <a:r>
              <a:rPr lang="en-US" altLang="zh-CN" sz="1200" dirty="0" smtClean="0"/>
              <a:t>:</a:t>
            </a:r>
          </a:p>
          <a:p>
            <a:pPr marL="228600" indent="-228600">
              <a:buAutoNum type="arabicPeriod"/>
            </a:pPr>
            <a:r>
              <a:rPr lang="zh-CN" altLang="en-US" sz="1200" dirty="0" smtClean="0"/>
              <a:t>铺设气管约</a:t>
            </a:r>
            <a:r>
              <a:rPr lang="en-US" altLang="zh-CN" sz="1200" dirty="0" smtClean="0"/>
              <a:t>105</a:t>
            </a:r>
            <a:r>
              <a:rPr lang="zh-CN" altLang="en-US" sz="1200" dirty="0" smtClean="0"/>
              <a:t>米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设置储气罐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个（如上图所示）</a:t>
            </a:r>
            <a:endParaRPr lang="en-US" altLang="zh-CN" sz="12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536590" y="1080163"/>
            <a:ext cx="646331" cy="392502"/>
            <a:chOff x="1900269" y="1879060"/>
            <a:chExt cx="646331" cy="392502"/>
          </a:xfrm>
        </p:grpSpPr>
        <p:sp>
          <p:nvSpPr>
            <p:cNvPr id="2" name="Oval 1"/>
            <p:cNvSpPr/>
            <p:nvPr/>
          </p:nvSpPr>
          <p:spPr>
            <a:xfrm>
              <a:off x="2165684" y="2156059"/>
              <a:ext cx="115503" cy="115503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0269" y="187906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储气罐</a:t>
              </a:r>
              <a:endParaRPr lang="en-US" altLang="zh-CN" sz="12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02104" y="3330625"/>
            <a:ext cx="646331" cy="392502"/>
            <a:chOff x="1900269" y="2156059"/>
            <a:chExt cx="646331" cy="392502"/>
          </a:xfrm>
        </p:grpSpPr>
        <p:sp>
          <p:nvSpPr>
            <p:cNvPr id="10" name="Oval 9"/>
            <p:cNvSpPr/>
            <p:nvPr/>
          </p:nvSpPr>
          <p:spPr>
            <a:xfrm>
              <a:off x="2165684" y="2156059"/>
              <a:ext cx="115503" cy="115503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0269" y="227156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储气罐</a:t>
              </a:r>
              <a:endParaRPr lang="en-US" altLang="zh-CN" sz="12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78159" y="1875314"/>
            <a:ext cx="646331" cy="392502"/>
            <a:chOff x="1900269" y="1879060"/>
            <a:chExt cx="646331" cy="392502"/>
          </a:xfrm>
        </p:grpSpPr>
        <p:sp>
          <p:nvSpPr>
            <p:cNvPr id="14" name="Oval 13"/>
            <p:cNvSpPr/>
            <p:nvPr/>
          </p:nvSpPr>
          <p:spPr>
            <a:xfrm>
              <a:off x="2165684" y="2156059"/>
              <a:ext cx="115503" cy="115503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0269" y="187906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储气罐</a:t>
              </a:r>
              <a:endParaRPr lang="en-US" altLang="zh-CN" sz="1200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55889" y="4210164"/>
            <a:ext cx="646331" cy="392502"/>
            <a:chOff x="1900269" y="1879060"/>
            <a:chExt cx="646331" cy="392502"/>
          </a:xfrm>
        </p:grpSpPr>
        <p:sp>
          <p:nvSpPr>
            <p:cNvPr id="20" name="Oval 19"/>
            <p:cNvSpPr/>
            <p:nvPr/>
          </p:nvSpPr>
          <p:spPr>
            <a:xfrm>
              <a:off x="2165684" y="2156059"/>
              <a:ext cx="115503" cy="115503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00269" y="187906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储气罐</a:t>
              </a:r>
              <a:endParaRPr lang="en-US" altLang="zh-CN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9293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103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5</cp:revision>
  <dcterms:created xsi:type="dcterms:W3CDTF">2014-04-17T14:42:46Z</dcterms:created>
  <dcterms:modified xsi:type="dcterms:W3CDTF">2014-04-22T09:34:30Z</dcterms:modified>
</cp:coreProperties>
</file>