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68" r:id="rId4"/>
    <p:sldId id="269" r:id="rId5"/>
    <p:sldId id="272" r:id="rId6"/>
    <p:sldId id="270" r:id="rId7"/>
    <p:sldId id="273" r:id="rId8"/>
    <p:sldId id="263" r:id="rId9"/>
    <p:sldId id="275" r:id="rId10"/>
    <p:sldId id="267" r:id="rId11"/>
    <p:sldId id="271" r:id="rId12"/>
    <p:sldId id="27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3656F-D5EB-FA44-A55B-46AC63036DA7}" type="doc">
      <dgm:prSet loTypeId="urn:microsoft.com/office/officeart/2005/8/layout/radial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557460-CE8C-9240-8C36-D7592C48D842}">
      <dgm:prSet phldrT="[Text]"/>
      <dgm:spPr/>
      <dgm:t>
        <a:bodyPr/>
        <a:lstStyle/>
        <a:p>
          <a:r>
            <a:rPr lang="zh-CN" altLang="en-US" dirty="0" smtClean="0"/>
            <a:t>内容</a:t>
          </a:r>
          <a:endParaRPr lang="en-US" dirty="0"/>
        </a:p>
      </dgm:t>
    </dgm:pt>
    <dgm:pt modelId="{F3B92C7F-5B61-1245-A0CB-EFDEF293FE21}" type="parTrans" cxnId="{7791706E-009D-8242-A3B0-BC8AAD526EA5}">
      <dgm:prSet/>
      <dgm:spPr/>
      <dgm:t>
        <a:bodyPr/>
        <a:lstStyle/>
        <a:p>
          <a:endParaRPr lang="en-US"/>
        </a:p>
      </dgm:t>
    </dgm:pt>
    <dgm:pt modelId="{53A6612D-DF3B-1F4F-B115-1F7616081796}" type="sibTrans" cxnId="{7791706E-009D-8242-A3B0-BC8AAD526EA5}">
      <dgm:prSet/>
      <dgm:spPr/>
      <dgm:t>
        <a:bodyPr/>
        <a:lstStyle/>
        <a:p>
          <a:endParaRPr lang="en-US"/>
        </a:p>
      </dgm:t>
    </dgm:pt>
    <dgm:pt modelId="{CD9FE41A-2544-2046-A4D4-E24B5963AA69}">
      <dgm:prSet phldrT="[Text]"/>
      <dgm:spPr/>
      <dgm:t>
        <a:bodyPr/>
        <a:lstStyle/>
        <a:p>
          <a:r>
            <a:rPr lang="zh-CN" altLang="en-US" dirty="0" smtClean="0"/>
            <a:t>流程</a:t>
          </a:r>
          <a:endParaRPr lang="en-US" dirty="0"/>
        </a:p>
      </dgm:t>
    </dgm:pt>
    <dgm:pt modelId="{B9C04C7E-D784-B946-9D26-D20052D58550}" type="parTrans" cxnId="{DB40743F-6DC3-124D-B6E7-F52C62E84A6A}">
      <dgm:prSet/>
      <dgm:spPr/>
      <dgm:t>
        <a:bodyPr/>
        <a:lstStyle/>
        <a:p>
          <a:endParaRPr lang="en-US"/>
        </a:p>
      </dgm:t>
    </dgm:pt>
    <dgm:pt modelId="{7F368257-9D80-F841-A24D-1FC3DD7C2662}" type="sibTrans" cxnId="{DB40743F-6DC3-124D-B6E7-F52C62E84A6A}">
      <dgm:prSet/>
      <dgm:spPr/>
      <dgm:t>
        <a:bodyPr/>
        <a:lstStyle/>
        <a:p>
          <a:endParaRPr lang="en-US"/>
        </a:p>
      </dgm:t>
    </dgm:pt>
    <dgm:pt modelId="{BC668C3F-37A8-E443-9CAB-1B07A6A0C08E}">
      <dgm:prSet phldrT="[Text]"/>
      <dgm:spPr/>
      <dgm:t>
        <a:bodyPr/>
        <a:lstStyle/>
        <a:p>
          <a:r>
            <a:rPr lang="zh-CN" altLang="en-US" dirty="0" smtClean="0"/>
            <a:t>资源</a:t>
          </a:r>
          <a:endParaRPr lang="en-US" dirty="0"/>
        </a:p>
      </dgm:t>
    </dgm:pt>
    <dgm:pt modelId="{F287279D-8F93-2941-AC87-74E24E1B170B}" type="parTrans" cxnId="{85D62829-EC4A-C542-84B5-83144D033340}">
      <dgm:prSet/>
      <dgm:spPr/>
      <dgm:t>
        <a:bodyPr/>
        <a:lstStyle/>
        <a:p>
          <a:endParaRPr lang="en-US"/>
        </a:p>
      </dgm:t>
    </dgm:pt>
    <dgm:pt modelId="{8C4EEA3C-1DC1-1041-8BD1-4DF456F96545}" type="sibTrans" cxnId="{85D62829-EC4A-C542-84B5-83144D033340}">
      <dgm:prSet/>
      <dgm:spPr/>
      <dgm:t>
        <a:bodyPr/>
        <a:lstStyle/>
        <a:p>
          <a:endParaRPr lang="en-US"/>
        </a:p>
      </dgm:t>
    </dgm:pt>
    <dgm:pt modelId="{5FDFE369-EE4C-0441-87B4-76653F2BF7E0}">
      <dgm:prSet phldrT="[Text]"/>
      <dgm:spPr/>
      <dgm:t>
        <a:bodyPr/>
        <a:lstStyle/>
        <a:p>
          <a:r>
            <a:rPr lang="zh-CN" altLang="en-US" dirty="0" smtClean="0"/>
            <a:t>特色项目</a:t>
          </a:r>
          <a:endParaRPr lang="en-US" dirty="0"/>
        </a:p>
      </dgm:t>
    </dgm:pt>
    <dgm:pt modelId="{A37D9D88-6FB8-7842-A078-E692A258CF3C}" type="parTrans" cxnId="{E00E8518-C7D4-CB47-807C-D8E42F8E07F0}">
      <dgm:prSet/>
      <dgm:spPr/>
      <dgm:t>
        <a:bodyPr/>
        <a:lstStyle/>
        <a:p>
          <a:endParaRPr lang="en-US"/>
        </a:p>
      </dgm:t>
    </dgm:pt>
    <dgm:pt modelId="{07DFC640-D230-7445-92CC-449BE639471A}" type="sibTrans" cxnId="{E00E8518-C7D4-CB47-807C-D8E42F8E07F0}">
      <dgm:prSet/>
      <dgm:spPr/>
      <dgm:t>
        <a:bodyPr/>
        <a:lstStyle/>
        <a:p>
          <a:endParaRPr lang="en-US"/>
        </a:p>
      </dgm:t>
    </dgm:pt>
    <dgm:pt modelId="{B9C1DC7F-F77C-D441-BAA3-A7B0773D2DFD}">
      <dgm:prSet phldrT="[Text]"/>
      <dgm:spPr/>
      <dgm:t>
        <a:bodyPr/>
        <a:lstStyle/>
        <a:p>
          <a:r>
            <a:rPr lang="zh-CN" altLang="en-US" dirty="0" smtClean="0"/>
            <a:t>三创教学模块</a:t>
          </a:r>
          <a:endParaRPr lang="en-US" dirty="0"/>
        </a:p>
      </dgm:t>
    </dgm:pt>
    <dgm:pt modelId="{B7E14FA5-DB5E-2544-9B26-6B1B1955899E}" type="sibTrans" cxnId="{39720887-8A5F-7D4C-BF38-FFDA0511E247}">
      <dgm:prSet/>
      <dgm:spPr/>
      <dgm:t>
        <a:bodyPr/>
        <a:lstStyle/>
        <a:p>
          <a:endParaRPr lang="en-US"/>
        </a:p>
      </dgm:t>
    </dgm:pt>
    <dgm:pt modelId="{299B7C4D-CE07-B940-93AA-0C4303DC41DA}" type="parTrans" cxnId="{39720887-8A5F-7D4C-BF38-FFDA0511E247}">
      <dgm:prSet/>
      <dgm:spPr/>
      <dgm:t>
        <a:bodyPr/>
        <a:lstStyle/>
        <a:p>
          <a:endParaRPr lang="en-US"/>
        </a:p>
      </dgm:t>
    </dgm:pt>
    <dgm:pt modelId="{9C35D822-CDEB-6B4F-9BEF-336106BE1F7F}">
      <dgm:prSet phldrT="[Text]"/>
      <dgm:spPr/>
      <dgm:t>
        <a:bodyPr/>
        <a:lstStyle/>
        <a:p>
          <a:r>
            <a:rPr lang="zh-CN" altLang="en-US" dirty="0" smtClean="0"/>
            <a:t>先进加工资源</a:t>
          </a:r>
          <a:endParaRPr lang="en-US" dirty="0"/>
        </a:p>
      </dgm:t>
    </dgm:pt>
    <dgm:pt modelId="{48E59131-968E-2949-8B21-35DCAB33D8CA}" type="parTrans" cxnId="{F80B8703-D7CF-5840-BC12-038F5D414EB5}">
      <dgm:prSet/>
      <dgm:spPr/>
      <dgm:t>
        <a:bodyPr/>
        <a:lstStyle/>
        <a:p>
          <a:endParaRPr lang="en-US"/>
        </a:p>
      </dgm:t>
    </dgm:pt>
    <dgm:pt modelId="{BCCFA9DF-C7AC-FA40-BDBE-11D6ADF31F72}" type="sibTrans" cxnId="{F80B8703-D7CF-5840-BC12-038F5D414EB5}">
      <dgm:prSet/>
      <dgm:spPr/>
      <dgm:t>
        <a:bodyPr/>
        <a:lstStyle/>
        <a:p>
          <a:endParaRPr lang="en-US"/>
        </a:p>
      </dgm:t>
    </dgm:pt>
    <dgm:pt modelId="{E8B57B2F-F1C5-1D4C-B952-B0744070E083}">
      <dgm:prSet phldrT="[Text]"/>
      <dgm:spPr/>
      <dgm:t>
        <a:bodyPr/>
        <a:lstStyle/>
        <a:p>
          <a:endParaRPr lang="en-US" dirty="0"/>
        </a:p>
      </dgm:t>
    </dgm:pt>
    <dgm:pt modelId="{6E744E35-129A-3B47-B7D8-D93347FFDFB6}" type="parTrans" cxnId="{4C72C277-64CC-B347-A8F2-FB7B92A406A6}">
      <dgm:prSet/>
      <dgm:spPr/>
      <dgm:t>
        <a:bodyPr/>
        <a:lstStyle/>
        <a:p>
          <a:endParaRPr lang="en-US"/>
        </a:p>
      </dgm:t>
    </dgm:pt>
    <dgm:pt modelId="{0A32D6DA-83D0-0441-8E69-C53881C8D9DC}" type="sibTrans" cxnId="{4C72C277-64CC-B347-A8F2-FB7B92A406A6}">
      <dgm:prSet/>
      <dgm:spPr/>
      <dgm:t>
        <a:bodyPr/>
        <a:lstStyle/>
        <a:p>
          <a:endParaRPr lang="en-US"/>
        </a:p>
      </dgm:t>
    </dgm:pt>
    <dgm:pt modelId="{6E11B85C-971B-4B44-9EB0-1ED0F94A460A}">
      <dgm:prSet phldrT="[Text]"/>
      <dgm:spPr/>
      <dgm:t>
        <a:bodyPr/>
        <a:lstStyle/>
        <a:p>
          <a:endParaRPr lang="en-US" dirty="0"/>
        </a:p>
      </dgm:t>
    </dgm:pt>
    <dgm:pt modelId="{526611AE-C998-2F43-9298-DA7157DCF3B3}" type="parTrans" cxnId="{8E21CB5D-422A-9443-88F5-C1BA3A6393BF}">
      <dgm:prSet/>
      <dgm:spPr/>
      <dgm:t>
        <a:bodyPr/>
        <a:lstStyle/>
        <a:p>
          <a:endParaRPr lang="en-US"/>
        </a:p>
      </dgm:t>
    </dgm:pt>
    <dgm:pt modelId="{33EF1F21-687A-4647-883A-4410D6BD693A}" type="sibTrans" cxnId="{8E21CB5D-422A-9443-88F5-C1BA3A6393BF}">
      <dgm:prSet/>
      <dgm:spPr/>
      <dgm:t>
        <a:bodyPr/>
        <a:lstStyle/>
        <a:p>
          <a:endParaRPr lang="en-US"/>
        </a:p>
      </dgm:t>
    </dgm:pt>
    <dgm:pt modelId="{19CB4A1C-5D2E-EC49-9115-5EB49FA0415E}">
      <dgm:prSet phldrT="[Text]"/>
      <dgm:spPr/>
      <dgm:t>
        <a:bodyPr/>
        <a:lstStyle/>
        <a:p>
          <a:endParaRPr lang="en-US" dirty="0"/>
        </a:p>
      </dgm:t>
    </dgm:pt>
    <dgm:pt modelId="{7C2690E3-981C-224D-BCE1-BC8DED37BFF3}" type="parTrans" cxnId="{84918F08-CAC5-B449-85C2-D1A099966472}">
      <dgm:prSet/>
      <dgm:spPr/>
      <dgm:t>
        <a:bodyPr/>
        <a:lstStyle/>
        <a:p>
          <a:endParaRPr lang="en-US"/>
        </a:p>
      </dgm:t>
    </dgm:pt>
    <dgm:pt modelId="{78FCE33E-E4C8-6342-95CF-BEC7AAC89D0E}" type="sibTrans" cxnId="{84918F08-CAC5-B449-85C2-D1A099966472}">
      <dgm:prSet/>
      <dgm:spPr/>
      <dgm:t>
        <a:bodyPr/>
        <a:lstStyle/>
        <a:p>
          <a:endParaRPr lang="en-US"/>
        </a:p>
      </dgm:t>
    </dgm:pt>
    <dgm:pt modelId="{1BD16E13-CB42-CA44-8311-1301D571FFA2}">
      <dgm:prSet phldrT="[Text]"/>
      <dgm:spPr/>
      <dgm:t>
        <a:bodyPr/>
        <a:lstStyle/>
        <a:p>
          <a:endParaRPr lang="en-US" dirty="0"/>
        </a:p>
      </dgm:t>
    </dgm:pt>
    <dgm:pt modelId="{2034E14A-A419-C344-991E-E071133202C9}" type="parTrans" cxnId="{C437E3F6-4696-9446-BF9B-CEE1FFA68592}">
      <dgm:prSet/>
      <dgm:spPr/>
      <dgm:t>
        <a:bodyPr/>
        <a:lstStyle/>
        <a:p>
          <a:endParaRPr lang="en-US"/>
        </a:p>
      </dgm:t>
    </dgm:pt>
    <dgm:pt modelId="{19D343D0-0DF7-6442-866E-B754DA938400}" type="sibTrans" cxnId="{C437E3F6-4696-9446-BF9B-CEE1FFA68592}">
      <dgm:prSet/>
      <dgm:spPr/>
      <dgm:t>
        <a:bodyPr/>
        <a:lstStyle/>
        <a:p>
          <a:endParaRPr lang="en-US"/>
        </a:p>
      </dgm:t>
    </dgm:pt>
    <dgm:pt modelId="{A30AAF0F-E679-7643-85E7-206728E9C3EB}">
      <dgm:prSet phldrT="[Text]"/>
      <dgm:spPr/>
      <dgm:t>
        <a:bodyPr/>
        <a:lstStyle/>
        <a:p>
          <a:endParaRPr lang="en-US" dirty="0"/>
        </a:p>
      </dgm:t>
    </dgm:pt>
    <dgm:pt modelId="{FF952573-12EA-9247-94A9-A034ACDDBDF3}" type="parTrans" cxnId="{A0C03056-D757-B646-B7A2-E1806B0BDD84}">
      <dgm:prSet/>
      <dgm:spPr/>
      <dgm:t>
        <a:bodyPr/>
        <a:lstStyle/>
        <a:p>
          <a:endParaRPr lang="en-US"/>
        </a:p>
      </dgm:t>
    </dgm:pt>
    <dgm:pt modelId="{ED0928BA-6CF7-A140-AAE9-8E17C1506328}" type="sibTrans" cxnId="{A0C03056-D757-B646-B7A2-E1806B0BDD84}">
      <dgm:prSet/>
      <dgm:spPr/>
      <dgm:t>
        <a:bodyPr/>
        <a:lstStyle/>
        <a:p>
          <a:endParaRPr lang="en-US"/>
        </a:p>
      </dgm:t>
    </dgm:pt>
    <dgm:pt modelId="{81F1F45D-FC55-C84A-B913-679F415D0185}">
      <dgm:prSet phldrT="[Text]"/>
      <dgm:spPr/>
      <dgm:t>
        <a:bodyPr/>
        <a:lstStyle/>
        <a:p>
          <a:endParaRPr lang="en-US" dirty="0"/>
        </a:p>
      </dgm:t>
    </dgm:pt>
    <dgm:pt modelId="{63C2627B-7FD3-9D4A-B98F-E977B116225B}" type="parTrans" cxnId="{AC5F48B1-7AC3-5748-A1BC-8E6BDC6AF031}">
      <dgm:prSet/>
      <dgm:spPr/>
      <dgm:t>
        <a:bodyPr/>
        <a:lstStyle/>
        <a:p>
          <a:endParaRPr lang="en-US"/>
        </a:p>
      </dgm:t>
    </dgm:pt>
    <dgm:pt modelId="{A9C09479-8505-EF4A-834A-5C73B5E7A2F8}" type="sibTrans" cxnId="{AC5F48B1-7AC3-5748-A1BC-8E6BDC6AF031}">
      <dgm:prSet/>
      <dgm:spPr/>
      <dgm:t>
        <a:bodyPr/>
        <a:lstStyle/>
        <a:p>
          <a:endParaRPr lang="en-US"/>
        </a:p>
      </dgm:t>
    </dgm:pt>
    <dgm:pt modelId="{422FA13B-FD7B-4042-9C69-E0650E8737A8}" type="pres">
      <dgm:prSet presAssocID="{9503656F-D5EB-FA44-A55B-46AC63036DA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559BE6-7C38-9043-B2A1-D40DA655C920}" type="pres">
      <dgm:prSet presAssocID="{9503656F-D5EB-FA44-A55B-46AC63036DA7}" presName="cycle" presStyleCnt="0"/>
      <dgm:spPr/>
    </dgm:pt>
    <dgm:pt modelId="{38FDA6D6-8C49-7744-A172-D769086CF52B}" type="pres">
      <dgm:prSet presAssocID="{9503656F-D5EB-FA44-A55B-46AC63036DA7}" presName="centerShape" presStyleCnt="0"/>
      <dgm:spPr/>
    </dgm:pt>
    <dgm:pt modelId="{C2367A4A-A4B2-954C-B876-FF887E792F09}" type="pres">
      <dgm:prSet presAssocID="{9503656F-D5EB-FA44-A55B-46AC63036DA7}" presName="connSite" presStyleLbl="node1" presStyleIdx="0" presStyleCnt="4"/>
      <dgm:spPr/>
    </dgm:pt>
    <dgm:pt modelId="{1EE1FF1B-3594-0E45-9840-3E2CD536AC72}" type="pres">
      <dgm:prSet presAssocID="{9503656F-D5EB-FA44-A55B-46AC63036DA7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51D9DE5C-9A61-0B4D-9B77-C5A23E9EDEE3}" type="pres">
      <dgm:prSet presAssocID="{F3B92C7F-5B61-1245-A0CB-EFDEF293FE21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1A6F8F63-068C-424C-BA71-60E87740BDA2}" type="pres">
      <dgm:prSet presAssocID="{92557460-CE8C-9240-8C36-D7592C48D842}" presName="node" presStyleCnt="0"/>
      <dgm:spPr/>
    </dgm:pt>
    <dgm:pt modelId="{401C9C7D-BF32-6149-9A0B-8A464876CDD2}" type="pres">
      <dgm:prSet presAssocID="{92557460-CE8C-9240-8C36-D7592C48D84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8FDB8-FA2C-A54F-BBFB-0E5EBBA45710}" type="pres">
      <dgm:prSet presAssocID="{92557460-CE8C-9240-8C36-D7592C48D84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92AF0-E473-434F-91EB-40F8E9072548}" type="pres">
      <dgm:prSet presAssocID="{B9C04C7E-D784-B946-9D26-D20052D58550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7CF1996F-CF9E-D14B-A28B-9D4599D9F239}" type="pres">
      <dgm:prSet presAssocID="{CD9FE41A-2544-2046-A4D4-E24B5963AA69}" presName="node" presStyleCnt="0"/>
      <dgm:spPr/>
    </dgm:pt>
    <dgm:pt modelId="{A7CBA3CC-6F14-224F-AC42-F6988A4DA2D0}" type="pres">
      <dgm:prSet presAssocID="{CD9FE41A-2544-2046-A4D4-E24B5963AA69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D11C0-BF14-654B-966D-7E028472E0AA}" type="pres">
      <dgm:prSet presAssocID="{CD9FE41A-2544-2046-A4D4-E24B5963AA69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8FD3E-65FC-3149-B1D0-1B4B0CB32D6F}" type="pres">
      <dgm:prSet presAssocID="{F287279D-8F93-2941-AC87-74E24E1B170B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14C8B5A2-C613-D248-9924-C513EF19CEE7}" type="pres">
      <dgm:prSet presAssocID="{BC668C3F-37A8-E443-9CAB-1B07A6A0C08E}" presName="node" presStyleCnt="0"/>
      <dgm:spPr/>
    </dgm:pt>
    <dgm:pt modelId="{947B587B-0404-E34F-8D0F-B385C5157D3A}" type="pres">
      <dgm:prSet presAssocID="{BC668C3F-37A8-E443-9CAB-1B07A6A0C08E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18C12-B89A-2F4D-A4E4-EEC97CB80358}" type="pres">
      <dgm:prSet presAssocID="{BC668C3F-37A8-E443-9CAB-1B07A6A0C08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72C277-64CC-B347-A8F2-FB7B92A406A6}" srcId="{BC668C3F-37A8-E443-9CAB-1B07A6A0C08E}" destId="{E8B57B2F-F1C5-1D4C-B952-B0744070E083}" srcOrd="2" destOrd="0" parTransId="{6E744E35-129A-3B47-B7D8-D93347FFDFB6}" sibTransId="{0A32D6DA-83D0-0441-8E69-C53881C8D9DC}"/>
    <dgm:cxn modelId="{C4FF78FA-F4D6-E048-B200-56BF4309022E}" type="presOf" srcId="{6E11B85C-971B-4B44-9EB0-1ED0F94A460A}" destId="{69318C12-B89A-2F4D-A4E4-EEC97CB80358}" srcOrd="0" destOrd="1" presId="urn:microsoft.com/office/officeart/2005/8/layout/radial2"/>
    <dgm:cxn modelId="{A0C03056-D757-B646-B7A2-E1806B0BDD84}" srcId="{92557460-CE8C-9240-8C36-D7592C48D842}" destId="{A30AAF0F-E679-7643-85E7-206728E9C3EB}" srcOrd="2" destOrd="0" parTransId="{FF952573-12EA-9247-94A9-A034ACDDBDF3}" sibTransId="{ED0928BA-6CF7-A140-AAE9-8E17C1506328}"/>
    <dgm:cxn modelId="{E5C595B0-6354-9D47-B6DC-DDBE3ACDA9F1}" type="presOf" srcId="{B9C1DC7F-F77C-D441-BAA3-A7B0773D2DFD}" destId="{93FD11C0-BF14-654B-966D-7E028472E0AA}" srcOrd="0" destOrd="0" presId="urn:microsoft.com/office/officeart/2005/8/layout/radial2"/>
    <dgm:cxn modelId="{A1550C7B-FD61-B44C-AB9D-03FF59470537}" type="presOf" srcId="{A30AAF0F-E679-7643-85E7-206728E9C3EB}" destId="{4BC8FDB8-FA2C-A54F-BBFB-0E5EBBA45710}" srcOrd="0" destOrd="2" presId="urn:microsoft.com/office/officeart/2005/8/layout/radial2"/>
    <dgm:cxn modelId="{39720887-8A5F-7D4C-BF38-FFDA0511E247}" srcId="{CD9FE41A-2544-2046-A4D4-E24B5963AA69}" destId="{B9C1DC7F-F77C-D441-BAA3-A7B0773D2DFD}" srcOrd="0" destOrd="0" parTransId="{299B7C4D-CE07-B940-93AA-0C4303DC41DA}" sibTransId="{B7E14FA5-DB5E-2544-9B26-6B1B1955899E}"/>
    <dgm:cxn modelId="{38B5FD30-441B-BA4C-A1B8-5C8E24FC0DB6}" type="presOf" srcId="{F287279D-8F93-2941-AC87-74E24E1B170B}" destId="{D1E8FD3E-65FC-3149-B1D0-1B4B0CB32D6F}" srcOrd="0" destOrd="0" presId="urn:microsoft.com/office/officeart/2005/8/layout/radial2"/>
    <dgm:cxn modelId="{87EB295A-5D70-9142-B1BD-6FB5EFCE32A9}" type="presOf" srcId="{1BD16E13-CB42-CA44-8311-1301D571FFA2}" destId="{93FD11C0-BF14-654B-966D-7E028472E0AA}" srcOrd="0" destOrd="1" presId="urn:microsoft.com/office/officeart/2005/8/layout/radial2"/>
    <dgm:cxn modelId="{B3D654E3-AF3E-9E43-A70A-5A1C1A557DC1}" type="presOf" srcId="{9503656F-D5EB-FA44-A55B-46AC63036DA7}" destId="{422FA13B-FD7B-4042-9C69-E0650E8737A8}" srcOrd="0" destOrd="0" presId="urn:microsoft.com/office/officeart/2005/8/layout/radial2"/>
    <dgm:cxn modelId="{63B54D10-6C02-1947-8C7B-541CF46AC70A}" type="presOf" srcId="{9C35D822-CDEB-6B4F-9BEF-336106BE1F7F}" destId="{69318C12-B89A-2F4D-A4E4-EEC97CB80358}" srcOrd="0" destOrd="0" presId="urn:microsoft.com/office/officeart/2005/8/layout/radial2"/>
    <dgm:cxn modelId="{C437E3F6-4696-9446-BF9B-CEE1FFA68592}" srcId="{CD9FE41A-2544-2046-A4D4-E24B5963AA69}" destId="{1BD16E13-CB42-CA44-8311-1301D571FFA2}" srcOrd="1" destOrd="0" parTransId="{2034E14A-A419-C344-991E-E071133202C9}" sibTransId="{19D343D0-0DF7-6442-866E-B754DA938400}"/>
    <dgm:cxn modelId="{E00E8518-C7D4-CB47-807C-D8E42F8E07F0}" srcId="{92557460-CE8C-9240-8C36-D7592C48D842}" destId="{5FDFE369-EE4C-0441-87B4-76653F2BF7E0}" srcOrd="0" destOrd="0" parTransId="{A37D9D88-6FB8-7842-A078-E692A258CF3C}" sibTransId="{07DFC640-D230-7445-92CC-449BE639471A}"/>
    <dgm:cxn modelId="{85D62829-EC4A-C542-84B5-83144D033340}" srcId="{9503656F-D5EB-FA44-A55B-46AC63036DA7}" destId="{BC668C3F-37A8-E443-9CAB-1B07A6A0C08E}" srcOrd="2" destOrd="0" parTransId="{F287279D-8F93-2941-AC87-74E24E1B170B}" sibTransId="{8C4EEA3C-1DC1-1041-8BD1-4DF456F96545}"/>
    <dgm:cxn modelId="{FC686B6A-D484-F749-8561-0ADAD23AA8FA}" type="presOf" srcId="{BC668C3F-37A8-E443-9CAB-1B07A6A0C08E}" destId="{947B587B-0404-E34F-8D0F-B385C5157D3A}" srcOrd="0" destOrd="0" presId="urn:microsoft.com/office/officeart/2005/8/layout/radial2"/>
    <dgm:cxn modelId="{AC5F48B1-7AC3-5748-A1BC-8E6BDC6AF031}" srcId="{92557460-CE8C-9240-8C36-D7592C48D842}" destId="{81F1F45D-FC55-C84A-B913-679F415D0185}" srcOrd="1" destOrd="0" parTransId="{63C2627B-7FD3-9D4A-B98F-E977B116225B}" sibTransId="{A9C09479-8505-EF4A-834A-5C73B5E7A2F8}"/>
    <dgm:cxn modelId="{8E21CB5D-422A-9443-88F5-C1BA3A6393BF}" srcId="{BC668C3F-37A8-E443-9CAB-1B07A6A0C08E}" destId="{6E11B85C-971B-4B44-9EB0-1ED0F94A460A}" srcOrd="1" destOrd="0" parTransId="{526611AE-C998-2F43-9298-DA7157DCF3B3}" sibTransId="{33EF1F21-687A-4647-883A-4410D6BD693A}"/>
    <dgm:cxn modelId="{AA14112D-59F6-144C-BE7B-27387EA45BA5}" type="presOf" srcId="{CD9FE41A-2544-2046-A4D4-E24B5963AA69}" destId="{A7CBA3CC-6F14-224F-AC42-F6988A4DA2D0}" srcOrd="0" destOrd="0" presId="urn:microsoft.com/office/officeart/2005/8/layout/radial2"/>
    <dgm:cxn modelId="{DC5DD9FF-46C2-234E-94D8-B300A25D76C7}" type="presOf" srcId="{F3B92C7F-5B61-1245-A0CB-EFDEF293FE21}" destId="{51D9DE5C-9A61-0B4D-9B77-C5A23E9EDEE3}" srcOrd="0" destOrd="0" presId="urn:microsoft.com/office/officeart/2005/8/layout/radial2"/>
    <dgm:cxn modelId="{84918F08-CAC5-B449-85C2-D1A099966472}" srcId="{CD9FE41A-2544-2046-A4D4-E24B5963AA69}" destId="{19CB4A1C-5D2E-EC49-9115-5EB49FA0415E}" srcOrd="2" destOrd="0" parTransId="{7C2690E3-981C-224D-BCE1-BC8DED37BFF3}" sibTransId="{78FCE33E-E4C8-6342-95CF-BEC7AAC89D0E}"/>
    <dgm:cxn modelId="{9C1CC5C5-9677-F04A-A400-45CC61AD24D0}" type="presOf" srcId="{5FDFE369-EE4C-0441-87B4-76653F2BF7E0}" destId="{4BC8FDB8-FA2C-A54F-BBFB-0E5EBBA45710}" srcOrd="0" destOrd="0" presId="urn:microsoft.com/office/officeart/2005/8/layout/radial2"/>
    <dgm:cxn modelId="{3259BC58-EC43-C944-BA54-94E4F3015C4A}" type="presOf" srcId="{B9C04C7E-D784-B946-9D26-D20052D58550}" destId="{31292AF0-E473-434F-91EB-40F8E9072548}" srcOrd="0" destOrd="0" presId="urn:microsoft.com/office/officeart/2005/8/layout/radial2"/>
    <dgm:cxn modelId="{7791706E-009D-8242-A3B0-BC8AAD526EA5}" srcId="{9503656F-D5EB-FA44-A55B-46AC63036DA7}" destId="{92557460-CE8C-9240-8C36-D7592C48D842}" srcOrd="0" destOrd="0" parTransId="{F3B92C7F-5B61-1245-A0CB-EFDEF293FE21}" sibTransId="{53A6612D-DF3B-1F4F-B115-1F7616081796}"/>
    <dgm:cxn modelId="{DD4D0541-B36A-1D4A-BC0E-4D2EFF347118}" type="presOf" srcId="{19CB4A1C-5D2E-EC49-9115-5EB49FA0415E}" destId="{93FD11C0-BF14-654B-966D-7E028472E0AA}" srcOrd="0" destOrd="2" presId="urn:microsoft.com/office/officeart/2005/8/layout/radial2"/>
    <dgm:cxn modelId="{DB40743F-6DC3-124D-B6E7-F52C62E84A6A}" srcId="{9503656F-D5EB-FA44-A55B-46AC63036DA7}" destId="{CD9FE41A-2544-2046-A4D4-E24B5963AA69}" srcOrd="1" destOrd="0" parTransId="{B9C04C7E-D784-B946-9D26-D20052D58550}" sibTransId="{7F368257-9D80-F841-A24D-1FC3DD7C2662}"/>
    <dgm:cxn modelId="{1A60DED9-BE54-EF42-A4DB-85A148BF24A2}" type="presOf" srcId="{E8B57B2F-F1C5-1D4C-B952-B0744070E083}" destId="{69318C12-B89A-2F4D-A4E4-EEC97CB80358}" srcOrd="0" destOrd="2" presId="urn:microsoft.com/office/officeart/2005/8/layout/radial2"/>
    <dgm:cxn modelId="{F80B8703-D7CF-5840-BC12-038F5D414EB5}" srcId="{BC668C3F-37A8-E443-9CAB-1B07A6A0C08E}" destId="{9C35D822-CDEB-6B4F-9BEF-336106BE1F7F}" srcOrd="0" destOrd="0" parTransId="{48E59131-968E-2949-8B21-35DCAB33D8CA}" sibTransId="{BCCFA9DF-C7AC-FA40-BDBE-11D6ADF31F72}"/>
    <dgm:cxn modelId="{BB9CB088-BC1E-724F-84D7-CEDE307B16A5}" type="presOf" srcId="{81F1F45D-FC55-C84A-B913-679F415D0185}" destId="{4BC8FDB8-FA2C-A54F-BBFB-0E5EBBA45710}" srcOrd="0" destOrd="1" presId="urn:microsoft.com/office/officeart/2005/8/layout/radial2"/>
    <dgm:cxn modelId="{6C97102F-F863-9F41-BCF7-5CF61D827D58}" type="presOf" srcId="{92557460-CE8C-9240-8C36-D7592C48D842}" destId="{401C9C7D-BF32-6149-9A0B-8A464876CDD2}" srcOrd="0" destOrd="0" presId="urn:microsoft.com/office/officeart/2005/8/layout/radial2"/>
    <dgm:cxn modelId="{D6F7106B-608D-214E-AC4F-1A7FCCE7505B}" type="presParOf" srcId="{422FA13B-FD7B-4042-9C69-E0650E8737A8}" destId="{70559BE6-7C38-9043-B2A1-D40DA655C920}" srcOrd="0" destOrd="0" presId="urn:microsoft.com/office/officeart/2005/8/layout/radial2"/>
    <dgm:cxn modelId="{6D58D11B-BE80-8E4F-8CC7-69FEAC8C5328}" type="presParOf" srcId="{70559BE6-7C38-9043-B2A1-D40DA655C920}" destId="{38FDA6D6-8C49-7744-A172-D769086CF52B}" srcOrd="0" destOrd="0" presId="urn:microsoft.com/office/officeart/2005/8/layout/radial2"/>
    <dgm:cxn modelId="{1CE3798B-8A34-464D-8328-EAD92E2366BF}" type="presParOf" srcId="{38FDA6D6-8C49-7744-A172-D769086CF52B}" destId="{C2367A4A-A4B2-954C-B876-FF887E792F09}" srcOrd="0" destOrd="0" presId="urn:microsoft.com/office/officeart/2005/8/layout/radial2"/>
    <dgm:cxn modelId="{3434B7FA-165A-5340-9BD3-4C73FBCD95D6}" type="presParOf" srcId="{38FDA6D6-8C49-7744-A172-D769086CF52B}" destId="{1EE1FF1B-3594-0E45-9840-3E2CD536AC72}" srcOrd="1" destOrd="0" presId="urn:microsoft.com/office/officeart/2005/8/layout/radial2"/>
    <dgm:cxn modelId="{C5DA7F01-7B43-AF49-97C3-A7279C68F2F0}" type="presParOf" srcId="{70559BE6-7C38-9043-B2A1-D40DA655C920}" destId="{51D9DE5C-9A61-0B4D-9B77-C5A23E9EDEE3}" srcOrd="1" destOrd="0" presId="urn:microsoft.com/office/officeart/2005/8/layout/radial2"/>
    <dgm:cxn modelId="{A0472EBC-C9A8-2147-900D-0AFD39F563E2}" type="presParOf" srcId="{70559BE6-7C38-9043-B2A1-D40DA655C920}" destId="{1A6F8F63-068C-424C-BA71-60E87740BDA2}" srcOrd="2" destOrd="0" presId="urn:microsoft.com/office/officeart/2005/8/layout/radial2"/>
    <dgm:cxn modelId="{B13603DC-BED8-C942-BE8F-DEAC10C42323}" type="presParOf" srcId="{1A6F8F63-068C-424C-BA71-60E87740BDA2}" destId="{401C9C7D-BF32-6149-9A0B-8A464876CDD2}" srcOrd="0" destOrd="0" presId="urn:microsoft.com/office/officeart/2005/8/layout/radial2"/>
    <dgm:cxn modelId="{035D80DF-9D5C-E145-BE63-1FA070AACA9D}" type="presParOf" srcId="{1A6F8F63-068C-424C-BA71-60E87740BDA2}" destId="{4BC8FDB8-FA2C-A54F-BBFB-0E5EBBA45710}" srcOrd="1" destOrd="0" presId="urn:microsoft.com/office/officeart/2005/8/layout/radial2"/>
    <dgm:cxn modelId="{308452F5-5583-164F-A8AF-2AFF8AADDEB1}" type="presParOf" srcId="{70559BE6-7C38-9043-B2A1-D40DA655C920}" destId="{31292AF0-E473-434F-91EB-40F8E9072548}" srcOrd="3" destOrd="0" presId="urn:microsoft.com/office/officeart/2005/8/layout/radial2"/>
    <dgm:cxn modelId="{37F4551C-3E2D-9540-BD2F-BD1405E5EABA}" type="presParOf" srcId="{70559BE6-7C38-9043-B2A1-D40DA655C920}" destId="{7CF1996F-CF9E-D14B-A28B-9D4599D9F239}" srcOrd="4" destOrd="0" presId="urn:microsoft.com/office/officeart/2005/8/layout/radial2"/>
    <dgm:cxn modelId="{B2BD07CC-4C02-A641-B763-741A3AA4C6D9}" type="presParOf" srcId="{7CF1996F-CF9E-D14B-A28B-9D4599D9F239}" destId="{A7CBA3CC-6F14-224F-AC42-F6988A4DA2D0}" srcOrd="0" destOrd="0" presId="urn:microsoft.com/office/officeart/2005/8/layout/radial2"/>
    <dgm:cxn modelId="{8168B84F-B185-114C-A965-E096A87E5502}" type="presParOf" srcId="{7CF1996F-CF9E-D14B-A28B-9D4599D9F239}" destId="{93FD11C0-BF14-654B-966D-7E028472E0AA}" srcOrd="1" destOrd="0" presId="urn:microsoft.com/office/officeart/2005/8/layout/radial2"/>
    <dgm:cxn modelId="{B26E83F7-316A-AD45-935C-C0A105A4EFE0}" type="presParOf" srcId="{70559BE6-7C38-9043-B2A1-D40DA655C920}" destId="{D1E8FD3E-65FC-3149-B1D0-1B4B0CB32D6F}" srcOrd="5" destOrd="0" presId="urn:microsoft.com/office/officeart/2005/8/layout/radial2"/>
    <dgm:cxn modelId="{DBB29FD9-39BE-224D-B76A-D5C6C9D1C637}" type="presParOf" srcId="{70559BE6-7C38-9043-B2A1-D40DA655C920}" destId="{14C8B5A2-C613-D248-9924-C513EF19CEE7}" srcOrd="6" destOrd="0" presId="urn:microsoft.com/office/officeart/2005/8/layout/radial2"/>
    <dgm:cxn modelId="{A2AF3185-54B7-184A-8C06-CD91CAEC26C3}" type="presParOf" srcId="{14C8B5A2-C613-D248-9924-C513EF19CEE7}" destId="{947B587B-0404-E34F-8D0F-B385C5157D3A}" srcOrd="0" destOrd="0" presId="urn:microsoft.com/office/officeart/2005/8/layout/radial2"/>
    <dgm:cxn modelId="{FAE93D22-F65B-9241-96E1-9DE12F68ACB3}" type="presParOf" srcId="{14C8B5A2-C613-D248-9924-C513EF19CEE7}" destId="{69318C12-B89A-2F4D-A4E4-EEC97CB803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C38E44EE-1C91-4A26-84BD-621CA7EBC430}" type="presOf" srcId="{9354BEF7-DD30-4AEF-BA4B-380EC101BEAC}" destId="{82D03E02-E235-47DE-B75D-62C254B0305A}" srcOrd="0" destOrd="0" presId="urn:microsoft.com/office/officeart/2005/8/layout/lProcess2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0D18B3F8-A554-4ED5-BDE9-1CDF82BF4E0C}" type="presOf" srcId="{5E79A9F1-2425-44BA-AE0D-D15A0676DB86}" destId="{57944BE7-B38E-4C34-B89C-F933C3671334}" srcOrd="0" destOrd="0" presId="urn:microsoft.com/office/officeart/2005/8/layout/lProcess2"/>
    <dgm:cxn modelId="{8AACE486-650A-45F3-B8F2-7FDB7C82A902}" type="presOf" srcId="{B5D543F0-DA2E-405D-993F-D160BA154115}" destId="{7873841A-283E-4E98-A030-E5BE5FEA6643}" srcOrd="0" destOrd="0" presId="urn:microsoft.com/office/officeart/2005/8/layout/lProcess2"/>
    <dgm:cxn modelId="{FEE299F8-E1B2-4585-AF04-7834BAAA49BF}" type="presOf" srcId="{630206A2-002D-4767-A2EC-4EC3DFE28C80}" destId="{58281310-1F62-4787-B0EA-65659D294050}" srcOrd="0" destOrd="0" presId="urn:microsoft.com/office/officeart/2005/8/layout/lProcess2"/>
    <dgm:cxn modelId="{3D121964-4690-44D6-AF6F-D99818F1C63B}" type="presOf" srcId="{BC52344E-F0B0-41B4-8594-0734C8ABCF58}" destId="{7B83F59D-9490-4852-884A-7D43CD4F0C39}" srcOrd="0" destOrd="0" presId="urn:microsoft.com/office/officeart/2005/8/layout/lProcess2"/>
    <dgm:cxn modelId="{EB5F094B-C2DC-4B68-8825-63C5160DEFBF}" type="presOf" srcId="{6AC9581B-641B-4439-BF42-AC984A64805D}" destId="{ADA451DB-2C49-423F-A9C3-FAEC496D5163}" srcOrd="1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E32771B6-5F43-4256-B2E8-4584E40D1CD4}" type="presOf" srcId="{6AC9581B-641B-4439-BF42-AC984A64805D}" destId="{7E2B7AB8-D8EA-4E32-AA90-AF6B0B07CA78}" srcOrd="0" destOrd="0" presId="urn:microsoft.com/office/officeart/2005/8/layout/lProcess2"/>
    <dgm:cxn modelId="{9DDAE806-0F24-4EE7-8A53-D7DEFF3F166E}" type="presOf" srcId="{95529E3A-EC90-4375-B026-1FB6D8AE5872}" destId="{131F08B0-DE35-4740-923D-93E22C91042D}" srcOrd="0" destOrd="0" presId="urn:microsoft.com/office/officeart/2005/8/layout/lProcess2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E2272E2D-482A-40D0-ABD4-6229854FFC1B}" type="presOf" srcId="{ED3D3B59-E863-444A-B669-E64F7A167855}" destId="{EC0BBE67-E7EE-4BDB-922B-9733BABB2322}" srcOrd="0" destOrd="0" presId="urn:microsoft.com/office/officeart/2005/8/layout/lProcess2"/>
    <dgm:cxn modelId="{A0D868F8-0046-47EA-84C7-EE8EFA67E7FB}" type="presOf" srcId="{6B1BAEE2-5E3B-43AE-B93D-260296777470}" destId="{9416161F-6AB2-418A-8E1B-5517DB72273E}" srcOrd="0" destOrd="0" presId="urn:microsoft.com/office/officeart/2005/8/layout/lProcess2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94903221-895F-4711-B18E-C949355EB8FB}" type="presOf" srcId="{80C133FD-6E38-49F0-893E-CAABD722E122}" destId="{4AA64F67-2B0D-4B13-8E1D-ED9A3A06BE4E}" srcOrd="0" destOrd="0" presId="urn:microsoft.com/office/officeart/2005/8/layout/lProcess2"/>
    <dgm:cxn modelId="{1D4665CB-540E-46D4-B792-F4DE21EE2807}" type="presOf" srcId="{90762A05-8086-4F42-94FD-111B8CA1D653}" destId="{7C5420B7-3A09-44FE-B161-07164273DF64}" srcOrd="1" destOrd="0" presId="urn:microsoft.com/office/officeart/2005/8/layout/lProcess2"/>
    <dgm:cxn modelId="{4C93A4C2-F037-4F5B-8358-79F469F5B4C9}" type="presOf" srcId="{630206A2-002D-4767-A2EC-4EC3DFE28C80}" destId="{CF8C2195-8CA0-4D1E-B1CD-7D6713ABB47C}" srcOrd="1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FD880147-867D-499E-9274-EB6613FBC4B8}" type="presOf" srcId="{98B46FBF-C88D-4830-8609-0D8FC745B0FC}" destId="{79C28DAB-55F1-4DB0-AE20-2AAA42F8608A}" srcOrd="0" destOrd="0" presId="urn:microsoft.com/office/officeart/2005/8/layout/lProcess2"/>
    <dgm:cxn modelId="{3F57DA41-D9D9-4FE2-9E63-90CCC80E8FAE}" type="presOf" srcId="{1CFDBD1A-5D47-4F67-A5AD-CB62B55FB483}" destId="{89BB89BF-A212-415E-A4A1-687A44ACD648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81C50C8-3910-44C1-A222-9E0C1DA9EF29}" type="presOf" srcId="{E20CB678-09A5-4994-AA0C-157835F266C9}" destId="{AC342D32-7D85-4628-A875-F0372EB8990B}" srcOrd="0" destOrd="0" presId="urn:microsoft.com/office/officeart/2005/8/layout/lProcess2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A7D1886-9306-45E1-A100-2BBDAB34FCBB}" type="presOf" srcId="{962C63FC-60F9-4A35-A449-0D969DDD8E43}" destId="{8ED340B9-6DF9-4961-9517-86A0E8EC9966}" srcOrd="0" destOrd="0" presId="urn:microsoft.com/office/officeart/2005/8/layout/lProcess2"/>
    <dgm:cxn modelId="{BCEFEF94-7FF6-4116-8610-254E1CCBC9E9}" type="presOf" srcId="{E62178CC-528F-4794-9E21-895B527FCB85}" destId="{D253D9BD-89F6-4692-8B70-DFD77DBF5F99}" srcOrd="0" destOrd="0" presId="urn:microsoft.com/office/officeart/2005/8/layout/lProcess2"/>
    <dgm:cxn modelId="{11021831-FA97-4FF6-B6EC-D94D93C5638A}" type="presOf" srcId="{90CE7D4B-DE2C-40D5-A7B8-EC0B0055D3D5}" destId="{5C4EA968-D21E-435D-81E9-18383051B82F}" srcOrd="0" destOrd="0" presId="urn:microsoft.com/office/officeart/2005/8/layout/lProcess2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7FAAAD2-ACEC-4F35-A9B5-6A669C27D27F}" type="presOf" srcId="{90762A05-8086-4F42-94FD-111B8CA1D653}" destId="{288E25FE-C886-4621-A966-59C9FC5509D9}" srcOrd="0" destOrd="0" presId="urn:microsoft.com/office/officeart/2005/8/layout/lProcess2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C923694F-96F0-4AB4-8FAE-D30DE5170BCA}" type="presOf" srcId="{E19217E1-2669-4818-89CB-F76A644467B3}" destId="{0990EDE3-62A7-4D72-98FF-0F1A695CE6CA}" srcOrd="0" destOrd="0" presId="urn:microsoft.com/office/officeart/2005/8/layout/lProcess2"/>
    <dgm:cxn modelId="{CA702125-F947-4086-A6BE-4A1ECE62C69D}" type="presParOf" srcId="{82D03E02-E235-47DE-B75D-62C254B0305A}" destId="{3EBB614E-767E-4424-A6B5-E22CAFF53B45}" srcOrd="0" destOrd="0" presId="urn:microsoft.com/office/officeart/2005/8/layout/lProcess2"/>
    <dgm:cxn modelId="{6ECA2E35-7CF3-419A-A39A-FC241BAF2465}" type="presParOf" srcId="{3EBB614E-767E-4424-A6B5-E22CAFF53B45}" destId="{288E25FE-C886-4621-A966-59C9FC5509D9}" srcOrd="0" destOrd="0" presId="urn:microsoft.com/office/officeart/2005/8/layout/lProcess2"/>
    <dgm:cxn modelId="{4D669A2B-88F5-4CDD-8B07-71F409F2C08D}" type="presParOf" srcId="{3EBB614E-767E-4424-A6B5-E22CAFF53B45}" destId="{7C5420B7-3A09-44FE-B161-07164273DF64}" srcOrd="1" destOrd="0" presId="urn:microsoft.com/office/officeart/2005/8/layout/lProcess2"/>
    <dgm:cxn modelId="{9ED4398B-E81A-4AB2-A188-CA7A1C98327D}" type="presParOf" srcId="{3EBB614E-767E-4424-A6B5-E22CAFF53B45}" destId="{DE30FE03-1E09-49AE-9C4A-E91BF6F31D62}" srcOrd="2" destOrd="0" presId="urn:microsoft.com/office/officeart/2005/8/layout/lProcess2"/>
    <dgm:cxn modelId="{508FA964-9587-4270-AC93-347CC529B788}" type="presParOf" srcId="{DE30FE03-1E09-49AE-9C4A-E91BF6F31D62}" destId="{5E658246-2AB7-4A66-A4A3-01504A73DD3B}" srcOrd="0" destOrd="0" presId="urn:microsoft.com/office/officeart/2005/8/layout/lProcess2"/>
    <dgm:cxn modelId="{9269FE87-8533-40F1-BD90-B701FAE21B6D}" type="presParOf" srcId="{5E658246-2AB7-4A66-A4A3-01504A73DD3B}" destId="{D253D9BD-89F6-4692-8B70-DFD77DBF5F99}" srcOrd="0" destOrd="0" presId="urn:microsoft.com/office/officeart/2005/8/layout/lProcess2"/>
    <dgm:cxn modelId="{D4502B52-A678-48A8-B5F1-367C5EEFB919}" type="presParOf" srcId="{5E658246-2AB7-4A66-A4A3-01504A73DD3B}" destId="{4903661F-6FBF-4DD0-B193-0B78A4AA3DEF}" srcOrd="1" destOrd="0" presId="urn:microsoft.com/office/officeart/2005/8/layout/lProcess2"/>
    <dgm:cxn modelId="{82E244E4-A438-4865-8EDB-7DCB0D1708A9}" type="presParOf" srcId="{5E658246-2AB7-4A66-A4A3-01504A73DD3B}" destId="{7B83F59D-9490-4852-884A-7D43CD4F0C39}" srcOrd="2" destOrd="0" presId="urn:microsoft.com/office/officeart/2005/8/layout/lProcess2"/>
    <dgm:cxn modelId="{CABD9F9A-1D1E-487D-AA11-94657A9F8CCA}" type="presParOf" srcId="{5E658246-2AB7-4A66-A4A3-01504A73DD3B}" destId="{66BFBF09-395E-4FD8-8BAA-C33A87363B26}" srcOrd="3" destOrd="0" presId="urn:microsoft.com/office/officeart/2005/8/layout/lProcess2"/>
    <dgm:cxn modelId="{BE7F1ABE-CAEB-4BC5-887A-7F63DF65A920}" type="presParOf" srcId="{5E658246-2AB7-4A66-A4A3-01504A73DD3B}" destId="{AC342D32-7D85-4628-A875-F0372EB8990B}" srcOrd="4" destOrd="0" presId="urn:microsoft.com/office/officeart/2005/8/layout/lProcess2"/>
    <dgm:cxn modelId="{082E205B-A4D4-4159-BCA2-4FDB029964E8}" type="presParOf" srcId="{5E658246-2AB7-4A66-A4A3-01504A73DD3B}" destId="{C648EFE5-C9CB-4BCE-9AC5-3056B04E8A3A}" srcOrd="5" destOrd="0" presId="urn:microsoft.com/office/officeart/2005/8/layout/lProcess2"/>
    <dgm:cxn modelId="{911791ED-C876-4AD3-A808-0A7115920906}" type="presParOf" srcId="{5E658246-2AB7-4A66-A4A3-01504A73DD3B}" destId="{0990EDE3-62A7-4D72-98FF-0F1A695CE6CA}" srcOrd="6" destOrd="0" presId="urn:microsoft.com/office/officeart/2005/8/layout/lProcess2"/>
    <dgm:cxn modelId="{7BAA05A4-F096-47FB-A068-31DFF9F2226C}" type="presParOf" srcId="{5E658246-2AB7-4A66-A4A3-01504A73DD3B}" destId="{DBDDBA4A-FF95-437B-BCE4-F7F7D10159E0}" srcOrd="7" destOrd="0" presId="urn:microsoft.com/office/officeart/2005/8/layout/lProcess2"/>
    <dgm:cxn modelId="{1C640832-3F21-4EE1-A273-3093A1C4E1FA}" type="presParOf" srcId="{5E658246-2AB7-4A66-A4A3-01504A73DD3B}" destId="{8ED340B9-6DF9-4961-9517-86A0E8EC9966}" srcOrd="8" destOrd="0" presId="urn:microsoft.com/office/officeart/2005/8/layout/lProcess2"/>
    <dgm:cxn modelId="{400E3DDD-33B2-4766-A882-F08C714CF248}" type="presParOf" srcId="{5E658246-2AB7-4A66-A4A3-01504A73DD3B}" destId="{39571FD8-B4FF-421A-BDAF-E04903F916E3}" srcOrd="9" destOrd="0" presId="urn:microsoft.com/office/officeart/2005/8/layout/lProcess2"/>
    <dgm:cxn modelId="{EEA5D92F-50B2-44C0-B646-07628F5C1D21}" type="presParOf" srcId="{5E658246-2AB7-4A66-A4A3-01504A73DD3B}" destId="{57944BE7-B38E-4C34-B89C-F933C3671334}" srcOrd="10" destOrd="0" presId="urn:microsoft.com/office/officeart/2005/8/layout/lProcess2"/>
    <dgm:cxn modelId="{2FF3C0B4-3FD5-4078-B01B-38EE0A489C7D}" type="presParOf" srcId="{82D03E02-E235-47DE-B75D-62C254B0305A}" destId="{D08D6ECE-4E27-4724-8061-1FE90B3F4DB5}" srcOrd="1" destOrd="0" presId="urn:microsoft.com/office/officeart/2005/8/layout/lProcess2"/>
    <dgm:cxn modelId="{449A3AA9-1477-403F-A121-76AC3079A53E}" type="presParOf" srcId="{82D03E02-E235-47DE-B75D-62C254B0305A}" destId="{5659C68C-88A6-4259-A54A-A389018206DF}" srcOrd="2" destOrd="0" presId="urn:microsoft.com/office/officeart/2005/8/layout/lProcess2"/>
    <dgm:cxn modelId="{3B39019C-7A3F-437C-BBED-F2051594F90C}" type="presParOf" srcId="{5659C68C-88A6-4259-A54A-A389018206DF}" destId="{58281310-1F62-4787-B0EA-65659D294050}" srcOrd="0" destOrd="0" presId="urn:microsoft.com/office/officeart/2005/8/layout/lProcess2"/>
    <dgm:cxn modelId="{A2DF848C-5B6C-4B45-959E-A535277A30D7}" type="presParOf" srcId="{5659C68C-88A6-4259-A54A-A389018206DF}" destId="{CF8C2195-8CA0-4D1E-B1CD-7D6713ABB47C}" srcOrd="1" destOrd="0" presId="urn:microsoft.com/office/officeart/2005/8/layout/lProcess2"/>
    <dgm:cxn modelId="{50BCDF3A-9765-4143-A366-4DE1A95CA6D8}" type="presParOf" srcId="{5659C68C-88A6-4259-A54A-A389018206DF}" destId="{DF82001A-8CD7-42DC-81DF-7CDF0654AD8B}" srcOrd="2" destOrd="0" presId="urn:microsoft.com/office/officeart/2005/8/layout/lProcess2"/>
    <dgm:cxn modelId="{D9D7FB3D-732A-42D6-AAA6-B951FA78BF6E}" type="presParOf" srcId="{DF82001A-8CD7-42DC-81DF-7CDF0654AD8B}" destId="{E9753996-96F3-4610-A135-26A202AB6FDE}" srcOrd="0" destOrd="0" presId="urn:microsoft.com/office/officeart/2005/8/layout/lProcess2"/>
    <dgm:cxn modelId="{5C31D78A-8C93-49A4-B545-05B0F9DF39F2}" type="presParOf" srcId="{E9753996-96F3-4610-A135-26A202AB6FDE}" destId="{4AA64F67-2B0D-4B13-8E1D-ED9A3A06BE4E}" srcOrd="0" destOrd="0" presId="urn:microsoft.com/office/officeart/2005/8/layout/lProcess2"/>
    <dgm:cxn modelId="{BC566F67-2F93-48BE-83D8-1F088DD1FD06}" type="presParOf" srcId="{E9753996-96F3-4610-A135-26A202AB6FDE}" destId="{27DFEB7A-DE18-4C9A-86AB-7845C9498E2F}" srcOrd="1" destOrd="0" presId="urn:microsoft.com/office/officeart/2005/8/layout/lProcess2"/>
    <dgm:cxn modelId="{5E3BB19D-58B6-4138-BE44-B7359D58D041}" type="presParOf" srcId="{E9753996-96F3-4610-A135-26A202AB6FDE}" destId="{9416161F-6AB2-418A-8E1B-5517DB72273E}" srcOrd="2" destOrd="0" presId="urn:microsoft.com/office/officeart/2005/8/layout/lProcess2"/>
    <dgm:cxn modelId="{112FE75F-162E-435E-9F48-A4C56539F8C2}" type="presParOf" srcId="{E9753996-96F3-4610-A135-26A202AB6FDE}" destId="{C89A7947-738D-4D5F-B54F-F45D0EA653D1}" srcOrd="3" destOrd="0" presId="urn:microsoft.com/office/officeart/2005/8/layout/lProcess2"/>
    <dgm:cxn modelId="{7BDD8801-18A8-497B-9E62-EA93C9DFF82A}" type="presParOf" srcId="{E9753996-96F3-4610-A135-26A202AB6FDE}" destId="{5C4EA968-D21E-435D-81E9-18383051B82F}" srcOrd="4" destOrd="0" presId="urn:microsoft.com/office/officeart/2005/8/layout/lProcess2"/>
    <dgm:cxn modelId="{FD24BCE3-67EE-4274-A07F-8D408A22306E}" type="presParOf" srcId="{82D03E02-E235-47DE-B75D-62C254B0305A}" destId="{87FE5E93-1028-4BEB-B039-D4A43BAEEFEA}" srcOrd="3" destOrd="0" presId="urn:microsoft.com/office/officeart/2005/8/layout/lProcess2"/>
    <dgm:cxn modelId="{C55D8B2B-3D2E-4B03-BD18-A22EBE0CC5C6}" type="presParOf" srcId="{82D03E02-E235-47DE-B75D-62C254B0305A}" destId="{13D8DE7A-34D3-4F23-B2AA-B69BD372A474}" srcOrd="4" destOrd="0" presId="urn:microsoft.com/office/officeart/2005/8/layout/lProcess2"/>
    <dgm:cxn modelId="{D3F86382-E34F-4AFF-AD97-0D53FB87E653}" type="presParOf" srcId="{13D8DE7A-34D3-4F23-B2AA-B69BD372A474}" destId="{7E2B7AB8-D8EA-4E32-AA90-AF6B0B07CA78}" srcOrd="0" destOrd="0" presId="urn:microsoft.com/office/officeart/2005/8/layout/lProcess2"/>
    <dgm:cxn modelId="{D4204498-E425-4884-89FD-013D7E6F5755}" type="presParOf" srcId="{13D8DE7A-34D3-4F23-B2AA-B69BD372A474}" destId="{ADA451DB-2C49-423F-A9C3-FAEC496D5163}" srcOrd="1" destOrd="0" presId="urn:microsoft.com/office/officeart/2005/8/layout/lProcess2"/>
    <dgm:cxn modelId="{A488480B-CA62-45D7-99B7-43BE6250195B}" type="presParOf" srcId="{13D8DE7A-34D3-4F23-B2AA-B69BD372A474}" destId="{367C69CA-A212-4A82-B045-4D75B5B76EB8}" srcOrd="2" destOrd="0" presId="urn:microsoft.com/office/officeart/2005/8/layout/lProcess2"/>
    <dgm:cxn modelId="{3C730BCF-EEC7-4A2A-91FB-812CD6D8A0D0}" type="presParOf" srcId="{367C69CA-A212-4A82-B045-4D75B5B76EB8}" destId="{3ECDF902-C351-4115-A64A-C215FC839CD8}" srcOrd="0" destOrd="0" presId="urn:microsoft.com/office/officeart/2005/8/layout/lProcess2"/>
    <dgm:cxn modelId="{C3B44A24-FF08-4E84-B4FE-CACC6C41240E}" type="presParOf" srcId="{3ECDF902-C351-4115-A64A-C215FC839CD8}" destId="{89BB89BF-A212-415E-A4A1-687A44ACD648}" srcOrd="0" destOrd="0" presId="urn:microsoft.com/office/officeart/2005/8/layout/lProcess2"/>
    <dgm:cxn modelId="{3DA04F6F-8D28-44A9-B967-DF88A94F9EC7}" type="presParOf" srcId="{3ECDF902-C351-4115-A64A-C215FC839CD8}" destId="{C370117E-C925-4DD8-AD6E-2F6E6917047E}" srcOrd="1" destOrd="0" presId="urn:microsoft.com/office/officeart/2005/8/layout/lProcess2"/>
    <dgm:cxn modelId="{D0EA7D84-CC84-4808-877E-19CB8356EA49}" type="presParOf" srcId="{3ECDF902-C351-4115-A64A-C215FC839CD8}" destId="{7873841A-283E-4E98-A030-E5BE5FEA6643}" srcOrd="2" destOrd="0" presId="urn:microsoft.com/office/officeart/2005/8/layout/lProcess2"/>
    <dgm:cxn modelId="{5AFC5EB0-878B-4437-9AF5-18A3CF8828E1}" type="presParOf" srcId="{3ECDF902-C351-4115-A64A-C215FC839CD8}" destId="{9BAADA3F-057E-4BD6-8F5D-9A695DA67262}" srcOrd="3" destOrd="0" presId="urn:microsoft.com/office/officeart/2005/8/layout/lProcess2"/>
    <dgm:cxn modelId="{5448F13A-30E7-4B9F-B18D-FF7665C538D7}" type="presParOf" srcId="{3ECDF902-C351-4115-A64A-C215FC839CD8}" destId="{131F08B0-DE35-4740-923D-93E22C91042D}" srcOrd="4" destOrd="0" presId="urn:microsoft.com/office/officeart/2005/8/layout/lProcess2"/>
    <dgm:cxn modelId="{1F8BA372-B20C-421D-BF86-3736626045E3}" type="presParOf" srcId="{3ECDF902-C351-4115-A64A-C215FC839CD8}" destId="{DC8882D3-8349-44F7-B36E-45965B013C66}" srcOrd="5" destOrd="0" presId="urn:microsoft.com/office/officeart/2005/8/layout/lProcess2"/>
    <dgm:cxn modelId="{DF9B369B-8D0B-4ABD-B2F0-86CC3E4C4F24}" type="presParOf" srcId="{3ECDF902-C351-4115-A64A-C215FC839CD8}" destId="{EC0BBE67-E7EE-4BDB-922B-9733BABB2322}" srcOrd="6" destOrd="0" presId="urn:microsoft.com/office/officeart/2005/8/layout/lProcess2"/>
    <dgm:cxn modelId="{8D3A95E3-9981-4520-B466-319DA69BDFDB}" type="presParOf" srcId="{3ECDF902-C351-4115-A64A-C215FC839CD8}" destId="{9D883241-0236-4ABF-BCEF-04CDF9B48391}" srcOrd="7" destOrd="0" presId="urn:microsoft.com/office/officeart/2005/8/layout/lProcess2"/>
    <dgm:cxn modelId="{AD161670-EE4F-4CD2-9A42-109D77067BD3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4822D2B7-F36C-4672-B1D2-3B039A995F9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目标群体</a:t>
          </a:r>
          <a:endParaRPr lang="zh-CN" altLang="en-US" sz="2400" dirty="0"/>
        </a:p>
      </dgm:t>
    </dgm:pt>
    <dgm:pt modelId="{FBFE635B-4667-4B6B-898D-D4E8EB18EF98}" type="par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614C53A0-4BC1-4E58-890A-81B738D624B6}" type="sib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C3813E99-F953-4AEA-BCF0-49DF7B896C40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各科系学生</a:t>
          </a:r>
          <a:endParaRPr lang="zh-CN" altLang="en-US" sz="1600" dirty="0"/>
        </a:p>
      </dgm:t>
    </dgm:pt>
    <dgm:pt modelId="{ACC8DAE3-C1E6-4368-AF19-4649B6D8C430}" type="par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5578DFDD-9F15-43D9-9250-D877F6CDB18D}" type="sib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7BD3C4C3-91C6-47C4-B6CC-D28E4CB0F1C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学科竞赛团队</a:t>
          </a:r>
          <a:endParaRPr lang="zh-CN" altLang="en-US" sz="1600" dirty="0"/>
        </a:p>
      </dgm:t>
    </dgm:pt>
    <dgm:pt modelId="{62615DC3-E784-44E2-B41D-3710F20D7BD2}" type="par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8182D7C-C1B0-4CB7-A827-ACD46DD9EB12}" type="sib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E8BE54B-A1AF-4BAB-9842-79F09DF9994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学生社团</a:t>
          </a:r>
          <a:endParaRPr lang="en-US" altLang="zh-CN" sz="1600" dirty="0" smtClean="0"/>
        </a:p>
      </dgm:t>
    </dgm:pt>
    <dgm:pt modelId="{855DCBDF-A4DF-4139-AE79-C6D081B4EF6D}" type="par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DE236B23-3BED-437F-8071-F2DA00D242B5}" type="sib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936DD841-15E2-48F0-B6F6-6A7ACE5E64D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SRT</a:t>
          </a:r>
          <a:r>
            <a:rPr lang="zh-CN" altLang="en-US" sz="1600" dirty="0" smtClean="0"/>
            <a:t>项目</a:t>
          </a:r>
          <a:endParaRPr lang="en-US" altLang="zh-CN" sz="1600" dirty="0" smtClean="0"/>
        </a:p>
      </dgm:t>
    </dgm:pt>
    <dgm:pt modelId="{7ED13E92-A23B-448C-A60F-246D3B4DCD1C}" type="par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0EB24691-F2B6-4EAD-967B-3DC52CC9C8F9}" type="sib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ACF2B303-1A78-4B73-BDDE-A06EC77A641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订单加工</a:t>
          </a:r>
          <a:endParaRPr lang="en-US" altLang="zh-CN" sz="1600" dirty="0" smtClean="0"/>
        </a:p>
      </dgm:t>
    </dgm:pt>
    <dgm:pt modelId="{AAC9418A-56DF-4FE5-91FA-92725085E613}" type="par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F5E44EAC-3BD4-4B6C-B56A-E8BA06206F60}" type="sib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C703-65EC-47AD-BA35-A9F72A7F741E}" type="pres">
      <dgm:prSet presAssocID="{6AC9581B-641B-4439-BF42-AC984A64805D}" presName="aSpace" presStyleCnt="0"/>
      <dgm:spPr/>
    </dgm:pt>
    <dgm:pt modelId="{DACBECF3-F712-441B-BEE2-8149CECD8E08}" type="pres">
      <dgm:prSet presAssocID="{4822D2B7-F36C-4672-B1D2-3B039A995F96}" presName="compNode" presStyleCnt="0"/>
      <dgm:spPr/>
    </dgm:pt>
    <dgm:pt modelId="{1CAD4517-2404-4BED-A053-701F3360C0A1}" type="pres">
      <dgm:prSet presAssocID="{4822D2B7-F36C-4672-B1D2-3B039A995F96}" presName="aNode" presStyleLbl="bgShp" presStyleIdx="3" presStyleCnt="4" custScaleY="99783" custLinFactNeighborX="17566" custLinFactNeighborY="1258"/>
      <dgm:spPr/>
      <dgm:t>
        <a:bodyPr/>
        <a:lstStyle/>
        <a:p>
          <a:endParaRPr lang="zh-CN" altLang="en-US"/>
        </a:p>
      </dgm:t>
    </dgm:pt>
    <dgm:pt modelId="{D14581BB-9D91-47FE-A1BC-5EEBFDA97741}" type="pres">
      <dgm:prSet presAssocID="{4822D2B7-F36C-4672-B1D2-3B039A995F96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6126A45-12A2-4972-9C2B-206A97F4273E}" type="pres">
      <dgm:prSet presAssocID="{4822D2B7-F36C-4672-B1D2-3B039A995F96}" presName="compChildNode" presStyleCnt="0"/>
      <dgm:spPr/>
    </dgm:pt>
    <dgm:pt modelId="{D7EF72C5-4627-413C-A879-937572ADCF94}" type="pres">
      <dgm:prSet presAssocID="{4822D2B7-F36C-4672-B1D2-3B039A995F96}" presName="theInnerList" presStyleCnt="0"/>
      <dgm:spPr/>
    </dgm:pt>
    <dgm:pt modelId="{2F508F19-F3FE-400E-9EA2-E3DE0919602A}" type="pres">
      <dgm:prSet presAssocID="{C3813E99-F953-4AEA-BCF0-49DF7B896C40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FD7B4-664A-40C1-B2B2-5F6A00576B24}" type="pres">
      <dgm:prSet presAssocID="{C3813E99-F953-4AEA-BCF0-49DF7B896C40}" presName="aSpace2" presStyleCnt="0"/>
      <dgm:spPr/>
    </dgm:pt>
    <dgm:pt modelId="{C01DF117-C2ED-443A-87CA-FC1E9C096773}" type="pres">
      <dgm:prSet presAssocID="{7BD3C4C3-91C6-47C4-B6CC-D28E4CB0F1C8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F2B1D-8C06-4B4F-A3FC-08AD74FE4B3D}" type="pres">
      <dgm:prSet presAssocID="{7BD3C4C3-91C6-47C4-B6CC-D28E4CB0F1C8}" presName="aSpace2" presStyleCnt="0"/>
      <dgm:spPr/>
    </dgm:pt>
    <dgm:pt modelId="{EF9DCBCC-8D73-4701-B724-319ABD199226}" type="pres">
      <dgm:prSet presAssocID="{BE8BE54B-A1AF-4BAB-9842-79F09DF99941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02A7D-0C75-4E02-A1C2-1DDED143D7B7}" type="pres">
      <dgm:prSet presAssocID="{BE8BE54B-A1AF-4BAB-9842-79F09DF99941}" presName="aSpace2" presStyleCnt="0"/>
      <dgm:spPr/>
    </dgm:pt>
    <dgm:pt modelId="{237DB78B-86BF-4712-B2B3-8D5C97DED1FB}" type="pres">
      <dgm:prSet presAssocID="{936DD841-15E2-48F0-B6F6-6A7ACE5E64D6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A81D6-FB60-4E3E-9216-427E0533A916}" type="pres">
      <dgm:prSet presAssocID="{936DD841-15E2-48F0-B6F6-6A7ACE5E64D6}" presName="aSpace2" presStyleCnt="0"/>
      <dgm:spPr/>
    </dgm:pt>
    <dgm:pt modelId="{D0CBEDA4-BD16-4BB9-8A23-F0F3485FD9DD}" type="pres">
      <dgm:prSet presAssocID="{ACF2B303-1A78-4B73-BDDE-A06EC77A6416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0452A4-503A-47F9-A65E-E944EB007971}" type="presOf" srcId="{1CFDBD1A-5D47-4F67-A5AD-CB62B55FB483}" destId="{89BB89BF-A212-415E-A4A1-687A44ACD648}" srcOrd="0" destOrd="0" presId="urn:microsoft.com/office/officeart/2005/8/layout/lProcess2"/>
    <dgm:cxn modelId="{B4E7FF31-ACEF-41D9-8EA1-30364024BF28}" type="presOf" srcId="{6AC9581B-641B-4439-BF42-AC984A64805D}" destId="{ADA451DB-2C49-423F-A9C3-FAEC496D5163}" srcOrd="1" destOrd="0" presId="urn:microsoft.com/office/officeart/2005/8/layout/lProcess2"/>
    <dgm:cxn modelId="{7B46E322-38B2-4508-B82C-EF4576DC8B5E}" srcId="{4822D2B7-F36C-4672-B1D2-3B039A995F96}" destId="{936DD841-15E2-48F0-B6F6-6A7ACE5E64D6}" srcOrd="3" destOrd="0" parTransId="{7ED13E92-A23B-448C-A60F-246D3B4DCD1C}" sibTransId="{0EB24691-F2B6-4EAD-967B-3DC52CC9C8F9}"/>
    <dgm:cxn modelId="{A3EA50FB-E80E-4BE9-96C7-B96494A08FE4}" type="presOf" srcId="{90CE7D4B-DE2C-40D5-A7B8-EC0B0055D3D5}" destId="{5C4EA968-D21E-435D-81E9-18383051B82F}" srcOrd="0" destOrd="0" presId="urn:microsoft.com/office/officeart/2005/8/layout/lProcess2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E1C08B95-2438-4E69-B25A-E2BC319D6C0F}" srcId="{9354BEF7-DD30-4AEF-BA4B-380EC101BEAC}" destId="{4822D2B7-F36C-4672-B1D2-3B039A995F96}" srcOrd="3" destOrd="0" parTransId="{FBFE635B-4667-4B6B-898D-D4E8EB18EF98}" sibTransId="{614C53A0-4BC1-4E58-890A-81B738D624B6}"/>
    <dgm:cxn modelId="{AEDEF4E5-B3E0-42B3-9F90-67C31EF3DA95}" type="presOf" srcId="{E20CB678-09A5-4994-AA0C-157835F266C9}" destId="{AC342D32-7D85-4628-A875-F0372EB8990B}" srcOrd="0" destOrd="0" presId="urn:microsoft.com/office/officeart/2005/8/layout/lProcess2"/>
    <dgm:cxn modelId="{E7F39C1B-7EC4-4481-9DBE-D01433418FD4}" type="presOf" srcId="{ACF2B303-1A78-4B73-BDDE-A06EC77A6416}" destId="{D0CBEDA4-BD16-4BB9-8A23-F0F3485FD9DD}" srcOrd="0" destOrd="0" presId="urn:microsoft.com/office/officeart/2005/8/layout/lProcess2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D77C02B5-4EE8-4149-B37B-A72FC86DE4B9}" srcId="{4822D2B7-F36C-4672-B1D2-3B039A995F96}" destId="{ACF2B303-1A78-4B73-BDDE-A06EC77A6416}" srcOrd="4" destOrd="0" parTransId="{AAC9418A-56DF-4FE5-91FA-92725085E613}" sibTransId="{F5E44EAC-3BD4-4B6C-B56A-E8BA06206F60}"/>
    <dgm:cxn modelId="{FCDD0C50-F0BB-4B86-83A7-DC9F4F9A5987}" type="presOf" srcId="{936DD841-15E2-48F0-B6F6-6A7ACE5E64D6}" destId="{237DB78B-86BF-4712-B2B3-8D5C97DED1FB}" srcOrd="0" destOrd="0" presId="urn:microsoft.com/office/officeart/2005/8/layout/lProcess2"/>
    <dgm:cxn modelId="{4E0BA882-27FB-4052-A309-E8E6589FA7F7}" type="presOf" srcId="{80C133FD-6E38-49F0-893E-CAABD722E122}" destId="{4AA64F67-2B0D-4B13-8E1D-ED9A3A06BE4E}" srcOrd="0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4E9B79FB-EF0D-48D2-9450-55FFB5F56B5A}" type="presOf" srcId="{90762A05-8086-4F42-94FD-111B8CA1D653}" destId="{7C5420B7-3A09-44FE-B161-07164273DF64}" srcOrd="1" destOrd="0" presId="urn:microsoft.com/office/officeart/2005/8/layout/lProcess2"/>
    <dgm:cxn modelId="{17E67757-4E89-466D-8989-F294B4921999}" type="presOf" srcId="{B5D543F0-DA2E-405D-993F-D160BA154115}" destId="{7873841A-283E-4E98-A030-E5BE5FEA6643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B93E2B3B-A17B-4B36-8CB1-635AD8EDE8FD}" type="presOf" srcId="{7BD3C4C3-91C6-47C4-B6CC-D28E4CB0F1C8}" destId="{C01DF117-C2ED-443A-87CA-FC1E9C096773}" srcOrd="0" destOrd="0" presId="urn:microsoft.com/office/officeart/2005/8/layout/lProcess2"/>
    <dgm:cxn modelId="{9965A975-67AA-43E7-B13E-AA64B6591613}" type="presOf" srcId="{BE8BE54B-A1AF-4BAB-9842-79F09DF99941}" destId="{EF9DCBCC-8D73-4701-B724-319ABD199226}" srcOrd="0" destOrd="0" presId="urn:microsoft.com/office/officeart/2005/8/layout/lProcess2"/>
    <dgm:cxn modelId="{A9C7E54C-B59A-4CF4-B125-ADE1CC9323A0}" type="presOf" srcId="{ED3D3B59-E863-444A-B669-E64F7A167855}" destId="{EC0BBE67-E7EE-4BDB-922B-9733BABB2322}" srcOrd="0" destOrd="0" presId="urn:microsoft.com/office/officeart/2005/8/layout/lProcess2"/>
    <dgm:cxn modelId="{58804536-F908-454A-9B9E-2AE0BF55B093}" type="presOf" srcId="{90762A05-8086-4F42-94FD-111B8CA1D653}" destId="{288E25FE-C886-4621-A966-59C9FC5509D9}" srcOrd="0" destOrd="0" presId="urn:microsoft.com/office/officeart/2005/8/layout/lProcess2"/>
    <dgm:cxn modelId="{040C4860-CD37-4837-9C30-2CE7995A48E1}" type="presOf" srcId="{C3813E99-F953-4AEA-BCF0-49DF7B896C40}" destId="{2F508F19-F3FE-400E-9EA2-E3DE0919602A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B624959-510B-4582-92B7-0E52F14F03DD}" type="presOf" srcId="{95529E3A-EC90-4375-B026-1FB6D8AE5872}" destId="{131F08B0-DE35-4740-923D-93E22C91042D}" srcOrd="0" destOrd="0" presId="urn:microsoft.com/office/officeart/2005/8/layout/lProcess2"/>
    <dgm:cxn modelId="{41FCBC00-3E8C-4206-B81C-9489F7ED7553}" type="presOf" srcId="{E62178CC-528F-4794-9E21-895B527FCB85}" destId="{D253D9BD-89F6-4692-8B70-DFD77DBF5F99}" srcOrd="0" destOrd="0" presId="urn:microsoft.com/office/officeart/2005/8/layout/lProcess2"/>
    <dgm:cxn modelId="{BBD6EBAF-6AAD-4039-9C3A-3CF4D7288A72}" type="presOf" srcId="{9354BEF7-DD30-4AEF-BA4B-380EC101BEAC}" destId="{82D03E02-E235-47DE-B75D-62C254B0305A}" srcOrd="0" destOrd="0" presId="urn:microsoft.com/office/officeart/2005/8/layout/lProcess2"/>
    <dgm:cxn modelId="{627982B3-674C-4934-A396-A3D7911F5EC1}" type="presOf" srcId="{4822D2B7-F36C-4672-B1D2-3B039A995F96}" destId="{D14581BB-9D91-47FE-A1BC-5EEBFDA97741}" srcOrd="1" destOrd="0" presId="urn:microsoft.com/office/officeart/2005/8/layout/lProcess2"/>
    <dgm:cxn modelId="{4604C76C-4D1C-49B0-987F-C583D018EA8D}" type="presOf" srcId="{5E79A9F1-2425-44BA-AE0D-D15A0676DB86}" destId="{57944BE7-B38E-4C34-B89C-F933C3671334}" srcOrd="0" destOrd="0" presId="urn:microsoft.com/office/officeart/2005/8/layout/lProcess2"/>
    <dgm:cxn modelId="{061A5C84-0AC6-4AB8-BEBC-63B9C24EAF65}" type="presOf" srcId="{6B1BAEE2-5E3B-43AE-B93D-260296777470}" destId="{9416161F-6AB2-418A-8E1B-5517DB72273E}" srcOrd="0" destOrd="0" presId="urn:microsoft.com/office/officeart/2005/8/layout/lProcess2"/>
    <dgm:cxn modelId="{049DDEE9-F153-4B12-A5AB-2A34E851B2E4}" srcId="{4822D2B7-F36C-4672-B1D2-3B039A995F96}" destId="{BE8BE54B-A1AF-4BAB-9842-79F09DF99941}" srcOrd="2" destOrd="0" parTransId="{855DCBDF-A4DF-4139-AE79-C6D081B4EF6D}" sibTransId="{DE236B23-3BED-437F-8071-F2DA00D242B5}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597369CF-F4E1-49F4-8F71-23CADA57B8A8}" type="presOf" srcId="{98B46FBF-C88D-4830-8609-0D8FC745B0FC}" destId="{79C28DAB-55F1-4DB0-AE20-2AAA42F8608A}" srcOrd="0" destOrd="0" presId="urn:microsoft.com/office/officeart/2005/8/layout/lProcess2"/>
    <dgm:cxn modelId="{0987A143-2EB2-4DCE-BC4C-7F6D975D7655}" type="presOf" srcId="{E19217E1-2669-4818-89CB-F76A644467B3}" destId="{0990EDE3-62A7-4D72-98FF-0F1A695CE6CA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1AE3BABA-2599-4322-8BEA-F5AFBD3CF12F}" type="presOf" srcId="{BC52344E-F0B0-41B4-8594-0734C8ABCF58}" destId="{7B83F59D-9490-4852-884A-7D43CD4F0C39}" srcOrd="0" destOrd="0" presId="urn:microsoft.com/office/officeart/2005/8/layout/lProcess2"/>
    <dgm:cxn modelId="{5A4ACD07-70E4-420E-87F3-0B2805963714}" type="presOf" srcId="{6AC9581B-641B-4439-BF42-AC984A64805D}" destId="{7E2B7AB8-D8EA-4E32-AA90-AF6B0B07CA78}" srcOrd="0" destOrd="0" presId="urn:microsoft.com/office/officeart/2005/8/layout/lProcess2"/>
    <dgm:cxn modelId="{35DB9714-B829-497F-B2BC-3A2E2FD0F0D3}" type="presOf" srcId="{630206A2-002D-4767-A2EC-4EC3DFE28C80}" destId="{58281310-1F62-4787-B0EA-65659D294050}" srcOrd="0" destOrd="0" presId="urn:microsoft.com/office/officeart/2005/8/layout/lProcess2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D806AF66-C1BA-42DC-B266-D5D582643159}" type="presOf" srcId="{962C63FC-60F9-4A35-A449-0D969DDD8E43}" destId="{8ED340B9-6DF9-4961-9517-86A0E8EC9966}" srcOrd="0" destOrd="0" presId="urn:microsoft.com/office/officeart/2005/8/layout/lProcess2"/>
    <dgm:cxn modelId="{A64A9700-DB79-4461-80F5-BE976FB2A11A}" srcId="{4822D2B7-F36C-4672-B1D2-3B039A995F96}" destId="{7BD3C4C3-91C6-47C4-B6CC-D28E4CB0F1C8}" srcOrd="1" destOrd="0" parTransId="{62615DC3-E784-44E2-B41D-3710F20D7BD2}" sibTransId="{B8182D7C-C1B0-4CB7-A827-ACD46DD9EB12}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4958D188-51E0-4492-9663-F50490EBD2F7}" srcId="{4822D2B7-F36C-4672-B1D2-3B039A995F96}" destId="{C3813E99-F953-4AEA-BCF0-49DF7B896C40}" srcOrd="0" destOrd="0" parTransId="{ACC8DAE3-C1E6-4368-AF19-4649B6D8C430}" sibTransId="{5578DFDD-9F15-43D9-9250-D877F6CDB18D}"/>
    <dgm:cxn modelId="{6C4BDD09-9BAB-4537-A667-BCD186392F5D}" type="presOf" srcId="{630206A2-002D-4767-A2EC-4EC3DFE28C80}" destId="{CF8C2195-8CA0-4D1E-B1CD-7D6713ABB47C}" srcOrd="1" destOrd="0" presId="urn:microsoft.com/office/officeart/2005/8/layout/lProcess2"/>
    <dgm:cxn modelId="{81475FED-499C-4BD1-BAF0-922BD55AFD64}" type="presOf" srcId="{4822D2B7-F36C-4672-B1D2-3B039A995F96}" destId="{1CAD4517-2404-4BED-A053-701F3360C0A1}" srcOrd="0" destOrd="0" presId="urn:microsoft.com/office/officeart/2005/8/layout/lProcess2"/>
    <dgm:cxn modelId="{7C8E74BC-7C16-4E69-B46F-9CCB6FC4B1F1}" type="presParOf" srcId="{82D03E02-E235-47DE-B75D-62C254B0305A}" destId="{3EBB614E-767E-4424-A6B5-E22CAFF53B45}" srcOrd="0" destOrd="0" presId="urn:microsoft.com/office/officeart/2005/8/layout/lProcess2"/>
    <dgm:cxn modelId="{395FEB72-037F-4D18-BD8F-69E17EF94562}" type="presParOf" srcId="{3EBB614E-767E-4424-A6B5-E22CAFF53B45}" destId="{288E25FE-C886-4621-A966-59C9FC5509D9}" srcOrd="0" destOrd="0" presId="urn:microsoft.com/office/officeart/2005/8/layout/lProcess2"/>
    <dgm:cxn modelId="{E6583B06-FE33-4164-89B7-660A01D59751}" type="presParOf" srcId="{3EBB614E-767E-4424-A6B5-E22CAFF53B45}" destId="{7C5420B7-3A09-44FE-B161-07164273DF64}" srcOrd="1" destOrd="0" presId="urn:microsoft.com/office/officeart/2005/8/layout/lProcess2"/>
    <dgm:cxn modelId="{36C4702C-FB50-41C1-A981-266C3C60C656}" type="presParOf" srcId="{3EBB614E-767E-4424-A6B5-E22CAFF53B45}" destId="{DE30FE03-1E09-49AE-9C4A-E91BF6F31D62}" srcOrd="2" destOrd="0" presId="urn:microsoft.com/office/officeart/2005/8/layout/lProcess2"/>
    <dgm:cxn modelId="{C51449EF-B37F-4686-A691-21D44BEEB9DD}" type="presParOf" srcId="{DE30FE03-1E09-49AE-9C4A-E91BF6F31D62}" destId="{5E658246-2AB7-4A66-A4A3-01504A73DD3B}" srcOrd="0" destOrd="0" presId="urn:microsoft.com/office/officeart/2005/8/layout/lProcess2"/>
    <dgm:cxn modelId="{910B5E04-65AB-494F-A95C-16D59E744C6C}" type="presParOf" srcId="{5E658246-2AB7-4A66-A4A3-01504A73DD3B}" destId="{D253D9BD-89F6-4692-8B70-DFD77DBF5F99}" srcOrd="0" destOrd="0" presId="urn:microsoft.com/office/officeart/2005/8/layout/lProcess2"/>
    <dgm:cxn modelId="{E3B9696D-A211-409F-AB4A-7EB37EBE0CB7}" type="presParOf" srcId="{5E658246-2AB7-4A66-A4A3-01504A73DD3B}" destId="{4903661F-6FBF-4DD0-B193-0B78A4AA3DEF}" srcOrd="1" destOrd="0" presId="urn:microsoft.com/office/officeart/2005/8/layout/lProcess2"/>
    <dgm:cxn modelId="{DA7C7EA2-42A5-4FF0-AB0E-83D7BB168257}" type="presParOf" srcId="{5E658246-2AB7-4A66-A4A3-01504A73DD3B}" destId="{7B83F59D-9490-4852-884A-7D43CD4F0C39}" srcOrd="2" destOrd="0" presId="urn:microsoft.com/office/officeart/2005/8/layout/lProcess2"/>
    <dgm:cxn modelId="{62275A7B-296D-46BB-B508-46F76C8B9D91}" type="presParOf" srcId="{5E658246-2AB7-4A66-A4A3-01504A73DD3B}" destId="{66BFBF09-395E-4FD8-8BAA-C33A87363B26}" srcOrd="3" destOrd="0" presId="urn:microsoft.com/office/officeart/2005/8/layout/lProcess2"/>
    <dgm:cxn modelId="{5856CBBA-5704-4C03-8A77-C03A4977453D}" type="presParOf" srcId="{5E658246-2AB7-4A66-A4A3-01504A73DD3B}" destId="{AC342D32-7D85-4628-A875-F0372EB8990B}" srcOrd="4" destOrd="0" presId="urn:microsoft.com/office/officeart/2005/8/layout/lProcess2"/>
    <dgm:cxn modelId="{CDB6CD5F-7033-435C-A4E3-1E1DF776CC12}" type="presParOf" srcId="{5E658246-2AB7-4A66-A4A3-01504A73DD3B}" destId="{C648EFE5-C9CB-4BCE-9AC5-3056B04E8A3A}" srcOrd="5" destOrd="0" presId="urn:microsoft.com/office/officeart/2005/8/layout/lProcess2"/>
    <dgm:cxn modelId="{74CE4B22-EC16-4096-BAF5-9234BD030E04}" type="presParOf" srcId="{5E658246-2AB7-4A66-A4A3-01504A73DD3B}" destId="{0990EDE3-62A7-4D72-98FF-0F1A695CE6CA}" srcOrd="6" destOrd="0" presId="urn:microsoft.com/office/officeart/2005/8/layout/lProcess2"/>
    <dgm:cxn modelId="{92015D89-3A84-43C4-B835-C990E2FD2989}" type="presParOf" srcId="{5E658246-2AB7-4A66-A4A3-01504A73DD3B}" destId="{DBDDBA4A-FF95-437B-BCE4-F7F7D10159E0}" srcOrd="7" destOrd="0" presId="urn:microsoft.com/office/officeart/2005/8/layout/lProcess2"/>
    <dgm:cxn modelId="{3393FB72-6E25-49A3-B4EC-4790825BCCD9}" type="presParOf" srcId="{5E658246-2AB7-4A66-A4A3-01504A73DD3B}" destId="{8ED340B9-6DF9-4961-9517-86A0E8EC9966}" srcOrd="8" destOrd="0" presId="urn:microsoft.com/office/officeart/2005/8/layout/lProcess2"/>
    <dgm:cxn modelId="{84F0054C-28D3-45A8-A054-8B763238CC58}" type="presParOf" srcId="{5E658246-2AB7-4A66-A4A3-01504A73DD3B}" destId="{39571FD8-B4FF-421A-BDAF-E04903F916E3}" srcOrd="9" destOrd="0" presId="urn:microsoft.com/office/officeart/2005/8/layout/lProcess2"/>
    <dgm:cxn modelId="{6F5FDEE8-A305-42CF-B6E2-188A45115670}" type="presParOf" srcId="{5E658246-2AB7-4A66-A4A3-01504A73DD3B}" destId="{57944BE7-B38E-4C34-B89C-F933C3671334}" srcOrd="10" destOrd="0" presId="urn:microsoft.com/office/officeart/2005/8/layout/lProcess2"/>
    <dgm:cxn modelId="{5D484853-6D93-4EE2-A2E3-1C969ED6EA13}" type="presParOf" srcId="{82D03E02-E235-47DE-B75D-62C254B0305A}" destId="{D08D6ECE-4E27-4724-8061-1FE90B3F4DB5}" srcOrd="1" destOrd="0" presId="urn:microsoft.com/office/officeart/2005/8/layout/lProcess2"/>
    <dgm:cxn modelId="{B86F3870-AB95-49B6-8E0C-EF04D5F456F5}" type="presParOf" srcId="{82D03E02-E235-47DE-B75D-62C254B0305A}" destId="{5659C68C-88A6-4259-A54A-A389018206DF}" srcOrd="2" destOrd="0" presId="urn:microsoft.com/office/officeart/2005/8/layout/lProcess2"/>
    <dgm:cxn modelId="{A08E7FA8-65C9-4D37-BD0E-A1838BC40C4E}" type="presParOf" srcId="{5659C68C-88A6-4259-A54A-A389018206DF}" destId="{58281310-1F62-4787-B0EA-65659D294050}" srcOrd="0" destOrd="0" presId="urn:microsoft.com/office/officeart/2005/8/layout/lProcess2"/>
    <dgm:cxn modelId="{6FF4FFD6-CD00-4FE5-BD81-F72987F71FC0}" type="presParOf" srcId="{5659C68C-88A6-4259-A54A-A389018206DF}" destId="{CF8C2195-8CA0-4D1E-B1CD-7D6713ABB47C}" srcOrd="1" destOrd="0" presId="urn:microsoft.com/office/officeart/2005/8/layout/lProcess2"/>
    <dgm:cxn modelId="{47FB6672-2D1E-44AE-A421-42F9E6AC0990}" type="presParOf" srcId="{5659C68C-88A6-4259-A54A-A389018206DF}" destId="{DF82001A-8CD7-42DC-81DF-7CDF0654AD8B}" srcOrd="2" destOrd="0" presId="urn:microsoft.com/office/officeart/2005/8/layout/lProcess2"/>
    <dgm:cxn modelId="{BE8BAF9E-B6E1-4F6D-BA57-B76DBB64ECBA}" type="presParOf" srcId="{DF82001A-8CD7-42DC-81DF-7CDF0654AD8B}" destId="{E9753996-96F3-4610-A135-26A202AB6FDE}" srcOrd="0" destOrd="0" presId="urn:microsoft.com/office/officeart/2005/8/layout/lProcess2"/>
    <dgm:cxn modelId="{B92E5BC1-3C3B-4205-9C13-AA46B5332A5D}" type="presParOf" srcId="{E9753996-96F3-4610-A135-26A202AB6FDE}" destId="{4AA64F67-2B0D-4B13-8E1D-ED9A3A06BE4E}" srcOrd="0" destOrd="0" presId="urn:microsoft.com/office/officeart/2005/8/layout/lProcess2"/>
    <dgm:cxn modelId="{47EE0A56-1D64-42F5-B2D9-8968281CB1F5}" type="presParOf" srcId="{E9753996-96F3-4610-A135-26A202AB6FDE}" destId="{27DFEB7A-DE18-4C9A-86AB-7845C9498E2F}" srcOrd="1" destOrd="0" presId="urn:microsoft.com/office/officeart/2005/8/layout/lProcess2"/>
    <dgm:cxn modelId="{19F52018-A19B-447B-AE7B-16979B4653BC}" type="presParOf" srcId="{E9753996-96F3-4610-A135-26A202AB6FDE}" destId="{9416161F-6AB2-418A-8E1B-5517DB72273E}" srcOrd="2" destOrd="0" presId="urn:microsoft.com/office/officeart/2005/8/layout/lProcess2"/>
    <dgm:cxn modelId="{7014393A-8130-492E-AC6B-899D53E6F052}" type="presParOf" srcId="{E9753996-96F3-4610-A135-26A202AB6FDE}" destId="{C89A7947-738D-4D5F-B54F-F45D0EA653D1}" srcOrd="3" destOrd="0" presId="urn:microsoft.com/office/officeart/2005/8/layout/lProcess2"/>
    <dgm:cxn modelId="{96E62395-F782-463D-9EC4-7B498891AE58}" type="presParOf" srcId="{E9753996-96F3-4610-A135-26A202AB6FDE}" destId="{5C4EA968-D21E-435D-81E9-18383051B82F}" srcOrd="4" destOrd="0" presId="urn:microsoft.com/office/officeart/2005/8/layout/lProcess2"/>
    <dgm:cxn modelId="{AD74C857-1910-4DD7-A080-D600F4A5355E}" type="presParOf" srcId="{82D03E02-E235-47DE-B75D-62C254B0305A}" destId="{87FE5E93-1028-4BEB-B039-D4A43BAEEFEA}" srcOrd="3" destOrd="0" presId="urn:microsoft.com/office/officeart/2005/8/layout/lProcess2"/>
    <dgm:cxn modelId="{CE71819E-EC0D-40A0-82D1-E97FFBBCACD3}" type="presParOf" srcId="{82D03E02-E235-47DE-B75D-62C254B0305A}" destId="{13D8DE7A-34D3-4F23-B2AA-B69BD372A474}" srcOrd="4" destOrd="0" presId="urn:microsoft.com/office/officeart/2005/8/layout/lProcess2"/>
    <dgm:cxn modelId="{DB6B70ED-C299-4F34-BB21-0C1091F7146D}" type="presParOf" srcId="{13D8DE7A-34D3-4F23-B2AA-B69BD372A474}" destId="{7E2B7AB8-D8EA-4E32-AA90-AF6B0B07CA78}" srcOrd="0" destOrd="0" presId="urn:microsoft.com/office/officeart/2005/8/layout/lProcess2"/>
    <dgm:cxn modelId="{2FC39AB3-B7A0-4F0B-8AC1-87E21FE214BB}" type="presParOf" srcId="{13D8DE7A-34D3-4F23-B2AA-B69BD372A474}" destId="{ADA451DB-2C49-423F-A9C3-FAEC496D5163}" srcOrd="1" destOrd="0" presId="urn:microsoft.com/office/officeart/2005/8/layout/lProcess2"/>
    <dgm:cxn modelId="{E58555E9-EB8E-4218-9887-7EB059B271F5}" type="presParOf" srcId="{13D8DE7A-34D3-4F23-B2AA-B69BD372A474}" destId="{367C69CA-A212-4A82-B045-4D75B5B76EB8}" srcOrd="2" destOrd="0" presId="urn:microsoft.com/office/officeart/2005/8/layout/lProcess2"/>
    <dgm:cxn modelId="{24852D0E-D462-4446-9081-641170071525}" type="presParOf" srcId="{367C69CA-A212-4A82-B045-4D75B5B76EB8}" destId="{3ECDF902-C351-4115-A64A-C215FC839CD8}" srcOrd="0" destOrd="0" presId="urn:microsoft.com/office/officeart/2005/8/layout/lProcess2"/>
    <dgm:cxn modelId="{C966380B-1D65-44CC-B7A4-49666259EB84}" type="presParOf" srcId="{3ECDF902-C351-4115-A64A-C215FC839CD8}" destId="{89BB89BF-A212-415E-A4A1-687A44ACD648}" srcOrd="0" destOrd="0" presId="urn:microsoft.com/office/officeart/2005/8/layout/lProcess2"/>
    <dgm:cxn modelId="{A1666FE8-A39B-4049-8332-D2A7C481DF65}" type="presParOf" srcId="{3ECDF902-C351-4115-A64A-C215FC839CD8}" destId="{C370117E-C925-4DD8-AD6E-2F6E6917047E}" srcOrd="1" destOrd="0" presId="urn:microsoft.com/office/officeart/2005/8/layout/lProcess2"/>
    <dgm:cxn modelId="{BD8E4893-97D5-4B2E-815C-34AB4D43D7AB}" type="presParOf" srcId="{3ECDF902-C351-4115-A64A-C215FC839CD8}" destId="{7873841A-283E-4E98-A030-E5BE5FEA6643}" srcOrd="2" destOrd="0" presId="urn:microsoft.com/office/officeart/2005/8/layout/lProcess2"/>
    <dgm:cxn modelId="{F70C2BFF-65E1-429D-8EAA-A93A994AE7E2}" type="presParOf" srcId="{3ECDF902-C351-4115-A64A-C215FC839CD8}" destId="{9BAADA3F-057E-4BD6-8F5D-9A695DA67262}" srcOrd="3" destOrd="0" presId="urn:microsoft.com/office/officeart/2005/8/layout/lProcess2"/>
    <dgm:cxn modelId="{10C8AA67-101E-4849-9894-9FB5B5340993}" type="presParOf" srcId="{3ECDF902-C351-4115-A64A-C215FC839CD8}" destId="{131F08B0-DE35-4740-923D-93E22C91042D}" srcOrd="4" destOrd="0" presId="urn:microsoft.com/office/officeart/2005/8/layout/lProcess2"/>
    <dgm:cxn modelId="{AAC4CCBD-4C83-41FB-A1A4-FD6F7357A810}" type="presParOf" srcId="{3ECDF902-C351-4115-A64A-C215FC839CD8}" destId="{DC8882D3-8349-44F7-B36E-45965B013C66}" srcOrd="5" destOrd="0" presId="urn:microsoft.com/office/officeart/2005/8/layout/lProcess2"/>
    <dgm:cxn modelId="{939070D4-6E00-4621-B5D4-E192FA3388AC}" type="presParOf" srcId="{3ECDF902-C351-4115-A64A-C215FC839CD8}" destId="{EC0BBE67-E7EE-4BDB-922B-9733BABB2322}" srcOrd="6" destOrd="0" presId="urn:microsoft.com/office/officeart/2005/8/layout/lProcess2"/>
    <dgm:cxn modelId="{8A87E713-206A-44F8-BEA6-3488E8EEFB06}" type="presParOf" srcId="{3ECDF902-C351-4115-A64A-C215FC839CD8}" destId="{9D883241-0236-4ABF-BCEF-04CDF9B48391}" srcOrd="7" destOrd="0" presId="urn:microsoft.com/office/officeart/2005/8/layout/lProcess2"/>
    <dgm:cxn modelId="{A977361D-8ED2-4036-9B59-ECA5B44EB4CF}" type="presParOf" srcId="{3ECDF902-C351-4115-A64A-C215FC839CD8}" destId="{79C28DAB-55F1-4DB0-AE20-2AAA42F8608A}" srcOrd="8" destOrd="0" presId="urn:microsoft.com/office/officeart/2005/8/layout/lProcess2"/>
    <dgm:cxn modelId="{6929B1D8-C42D-4A97-835C-604F97834BCC}" type="presParOf" srcId="{82D03E02-E235-47DE-B75D-62C254B0305A}" destId="{826EC703-65EC-47AD-BA35-A9F72A7F741E}" srcOrd="5" destOrd="0" presId="urn:microsoft.com/office/officeart/2005/8/layout/lProcess2"/>
    <dgm:cxn modelId="{522D3891-196C-4300-B8E7-D684AF87F83A}" type="presParOf" srcId="{82D03E02-E235-47DE-B75D-62C254B0305A}" destId="{DACBECF3-F712-441B-BEE2-8149CECD8E08}" srcOrd="6" destOrd="0" presId="urn:microsoft.com/office/officeart/2005/8/layout/lProcess2"/>
    <dgm:cxn modelId="{C8376C7A-604B-4287-A989-3786D2E9E39D}" type="presParOf" srcId="{DACBECF3-F712-441B-BEE2-8149CECD8E08}" destId="{1CAD4517-2404-4BED-A053-701F3360C0A1}" srcOrd="0" destOrd="0" presId="urn:microsoft.com/office/officeart/2005/8/layout/lProcess2"/>
    <dgm:cxn modelId="{28720374-44DF-4F6D-861E-F5E411F058D3}" type="presParOf" srcId="{DACBECF3-F712-441B-BEE2-8149CECD8E08}" destId="{D14581BB-9D91-47FE-A1BC-5EEBFDA97741}" srcOrd="1" destOrd="0" presId="urn:microsoft.com/office/officeart/2005/8/layout/lProcess2"/>
    <dgm:cxn modelId="{47F5465F-F1E6-4A5E-AB85-BF688C56159B}" type="presParOf" srcId="{DACBECF3-F712-441B-BEE2-8149CECD8E08}" destId="{A6126A45-12A2-4972-9C2B-206A97F4273E}" srcOrd="2" destOrd="0" presId="urn:microsoft.com/office/officeart/2005/8/layout/lProcess2"/>
    <dgm:cxn modelId="{B95519C1-6C96-463E-BB79-B82107A98ED8}" type="presParOf" srcId="{A6126A45-12A2-4972-9C2B-206A97F4273E}" destId="{D7EF72C5-4627-413C-A879-937572ADCF94}" srcOrd="0" destOrd="0" presId="urn:microsoft.com/office/officeart/2005/8/layout/lProcess2"/>
    <dgm:cxn modelId="{4A3D785B-FD22-424D-A5AB-BCFF6684131B}" type="presParOf" srcId="{D7EF72C5-4627-413C-A879-937572ADCF94}" destId="{2F508F19-F3FE-400E-9EA2-E3DE0919602A}" srcOrd="0" destOrd="0" presId="urn:microsoft.com/office/officeart/2005/8/layout/lProcess2"/>
    <dgm:cxn modelId="{032D29C7-8E28-49B5-8A4F-E5C4AE9A5BC3}" type="presParOf" srcId="{D7EF72C5-4627-413C-A879-937572ADCF94}" destId="{47CFD7B4-664A-40C1-B2B2-5F6A00576B24}" srcOrd="1" destOrd="0" presId="urn:microsoft.com/office/officeart/2005/8/layout/lProcess2"/>
    <dgm:cxn modelId="{F4EE5D1B-E3D6-4F60-834C-635C90B9F396}" type="presParOf" srcId="{D7EF72C5-4627-413C-A879-937572ADCF94}" destId="{C01DF117-C2ED-443A-87CA-FC1E9C096773}" srcOrd="2" destOrd="0" presId="urn:microsoft.com/office/officeart/2005/8/layout/lProcess2"/>
    <dgm:cxn modelId="{D196889F-6C45-4F35-B5BC-E375F4853976}" type="presParOf" srcId="{D7EF72C5-4627-413C-A879-937572ADCF94}" destId="{D81F2B1D-8C06-4B4F-A3FC-08AD74FE4B3D}" srcOrd="3" destOrd="0" presId="urn:microsoft.com/office/officeart/2005/8/layout/lProcess2"/>
    <dgm:cxn modelId="{315CEE68-6F7B-489F-9FF5-61DAF613895F}" type="presParOf" srcId="{D7EF72C5-4627-413C-A879-937572ADCF94}" destId="{EF9DCBCC-8D73-4701-B724-319ABD199226}" srcOrd="4" destOrd="0" presId="urn:microsoft.com/office/officeart/2005/8/layout/lProcess2"/>
    <dgm:cxn modelId="{AFBE8327-3341-4334-99E6-1CAEDAA79355}" type="presParOf" srcId="{D7EF72C5-4627-413C-A879-937572ADCF94}" destId="{1EC02A7D-0C75-4E02-A1C2-1DDED143D7B7}" srcOrd="5" destOrd="0" presId="urn:microsoft.com/office/officeart/2005/8/layout/lProcess2"/>
    <dgm:cxn modelId="{AD996ED2-E689-43D9-A4F8-1AB894657484}" type="presParOf" srcId="{D7EF72C5-4627-413C-A879-937572ADCF94}" destId="{237DB78B-86BF-4712-B2B3-8D5C97DED1FB}" srcOrd="6" destOrd="0" presId="urn:microsoft.com/office/officeart/2005/8/layout/lProcess2"/>
    <dgm:cxn modelId="{68AFACEF-21C3-47C4-9F83-26533C15404A}" type="presParOf" srcId="{D7EF72C5-4627-413C-A879-937572ADCF94}" destId="{859A81D6-FB60-4E3E-9216-427E0533A916}" srcOrd="7" destOrd="0" presId="urn:microsoft.com/office/officeart/2005/8/layout/lProcess2"/>
    <dgm:cxn modelId="{B691B3C5-A02D-44E2-8C44-EA4BE0669495}" type="presParOf" srcId="{D7EF72C5-4627-413C-A879-937572ADCF94}" destId="{D0CBEDA4-BD16-4BB9-8A23-F0F3485FD9D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全球覆盖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0768B87-FD4A-4EA0-B306-CB61E96C3D6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校内师生</a:t>
          </a:r>
          <a:endParaRPr lang="zh-CN" altLang="en-US" sz="1600" dirty="0"/>
        </a:p>
      </dgm:t>
    </dgm:pt>
    <dgm:pt modelId="{5C332AE0-A609-479A-B266-DCED35A28D6D}" type="par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DA8E590-55E8-41DD-B4EB-11B3E40E23C0}" type="sib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76017B0-C430-4D71-BD91-8767B4C66E9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驻校创客</a:t>
          </a:r>
          <a:endParaRPr lang="zh-CN" altLang="en-US" sz="1600" dirty="0"/>
        </a:p>
      </dgm:t>
    </dgm:pt>
    <dgm:pt modelId="{85625681-6227-49AF-B65D-4B7E249F6648}" type="par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8AA383D9-09E4-4B2E-8D5C-59195D4EFEB5}" type="sib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DF5071C7-C4F7-4F34-93DD-202861450BB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企业产业人士</a:t>
          </a:r>
          <a:endParaRPr lang="en-US" altLang="zh-CN" sz="1600" dirty="0" smtClean="0"/>
        </a:p>
      </dgm:t>
    </dgm:pt>
    <dgm:pt modelId="{9B57CFD1-717B-41AC-9913-8188672C134F}" type="par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F1DD3777-74B5-4B60-907B-F75E42059171}" type="sib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9FC0D75C-79F0-48CA-9ADF-77E59F342A6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全球创客社区</a:t>
          </a:r>
          <a:endParaRPr lang="en-US" altLang="zh-CN" sz="1600" dirty="0" smtClean="0"/>
        </a:p>
      </dgm:t>
    </dgm:pt>
    <dgm:pt modelId="{342543BB-074C-4A64-AB55-4DD4AC35B65B}" type="par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DE1957E-E816-412C-951A-946CBF77210B}" type="sib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5115723-ABD0-4389-BFC2-B8B23BDF774E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dirty="0"/>
        </a:p>
      </dgm:t>
    </dgm:pt>
    <dgm:pt modelId="{D5149EBA-3735-45A6-8952-04490F441FA0}" type="sib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D3D8372F-B77B-496A-8DA8-006CC095F14D}" type="par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C9E76E66-494A-4C95-8D03-5D11BF2BC152}" type="pres">
      <dgm:prSet presAssocID="{80768B87-FD4A-4EA0-B306-CB61E96C3D67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28553-F755-4F32-A96E-EF285F930EB5}" type="pres">
      <dgm:prSet presAssocID="{80768B87-FD4A-4EA0-B306-CB61E96C3D67}" presName="aSpace2" presStyleCnt="0"/>
      <dgm:spPr/>
    </dgm:pt>
    <dgm:pt modelId="{9ADB364C-2B62-4AF0-A3E7-3D832401C6DA}" type="pres">
      <dgm:prSet presAssocID="{976017B0-C430-4D71-BD91-8767B4C66E95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C55897-3C29-4AAD-B728-BD0021BE613D}" type="pres">
      <dgm:prSet presAssocID="{976017B0-C430-4D71-BD91-8767B4C66E95}" presName="aSpace2" presStyleCnt="0"/>
      <dgm:spPr/>
    </dgm:pt>
    <dgm:pt modelId="{77B555E2-232C-456E-9D31-F65FE50F5A42}" type="pres">
      <dgm:prSet presAssocID="{DF5071C7-C4F7-4F34-93DD-202861450BBD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E30DD-EB46-4957-AB51-7751B5DA20AD}" type="pres">
      <dgm:prSet presAssocID="{DF5071C7-C4F7-4F34-93DD-202861450BBD}" presName="aSpace2" presStyleCnt="0"/>
      <dgm:spPr/>
    </dgm:pt>
    <dgm:pt modelId="{5955D71D-FB34-473F-A7C8-012E8E85ABAE}" type="pres">
      <dgm:prSet presAssocID="{9FC0D75C-79F0-48CA-9ADF-77E59F342A68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9D61015B-73BC-42A6-A6BF-45A91D43CCBE}" type="pres">
      <dgm:prSet presAssocID="{D5115723-ABD0-4389-BFC2-B8B23BDF774E}" presName="compNode" presStyleCnt="0"/>
      <dgm:spPr/>
    </dgm:pt>
    <dgm:pt modelId="{FF30C5DC-9D57-4726-9C2F-E5D84DC526DB}" type="pres">
      <dgm:prSet presAssocID="{D5115723-ABD0-4389-BFC2-B8B23BDF774E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310811C3-645D-4166-B576-A1D186903FE6}" type="pres">
      <dgm:prSet presAssocID="{D5115723-ABD0-4389-BFC2-B8B23BDF774E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4C973A8-F3C1-4869-9F25-66474A582BCD}" type="pres">
      <dgm:prSet presAssocID="{D5115723-ABD0-4389-BFC2-B8B23BDF774E}" presName="compChildNode" presStyleCnt="0"/>
      <dgm:spPr/>
    </dgm:pt>
    <dgm:pt modelId="{B4E417F5-EBA2-455B-A53D-5FD2FE6E6B26}" type="pres">
      <dgm:prSet presAssocID="{D5115723-ABD0-4389-BFC2-B8B23BDF774E}" presName="theInnerList" presStyleCnt="0"/>
      <dgm:spPr/>
    </dgm:pt>
    <dgm:pt modelId="{D253D9BD-89F6-4692-8B70-DFD77DBF5F99}" type="pres">
      <dgm:prSet presAssocID="{E62178CC-528F-4794-9E21-895B527FCB85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2BEE9-4024-4EB8-AFE4-3D42BDF5754A}" type="pres">
      <dgm:prSet presAssocID="{D5115723-ABD0-4389-BFC2-B8B23BDF774E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488516-DC4F-4716-8EBD-398D02202302}" type="presOf" srcId="{976017B0-C430-4D71-BD91-8767B4C66E95}" destId="{9ADB364C-2B62-4AF0-A3E7-3D832401C6DA}" srcOrd="0" destOrd="0" presId="urn:microsoft.com/office/officeart/2005/8/layout/lProcess2"/>
    <dgm:cxn modelId="{E89B2D9C-03BD-4AF0-836C-A5AE4209D5C0}" type="presOf" srcId="{6B1BAEE2-5E3B-43AE-B93D-260296777470}" destId="{9416161F-6AB2-418A-8E1B-5517DB72273E}" srcOrd="0" destOrd="0" presId="urn:microsoft.com/office/officeart/2005/8/layout/lProcess2"/>
    <dgm:cxn modelId="{87D1A155-78A3-4792-9E50-3804F7315D32}" type="presOf" srcId="{95529E3A-EC90-4375-B026-1FB6D8AE5872}" destId="{131F08B0-DE35-4740-923D-93E22C91042D}" srcOrd="0" destOrd="0" presId="urn:microsoft.com/office/officeart/2005/8/layout/lProcess2"/>
    <dgm:cxn modelId="{5D01C85C-ABF8-40C7-BD0D-86FA3BB4AB67}" type="presOf" srcId="{6AC9581B-641B-4439-BF42-AC984A64805D}" destId="{7E2B7AB8-D8EA-4E32-AA90-AF6B0B07CA78}" srcOrd="0" destOrd="0" presId="urn:microsoft.com/office/officeart/2005/8/layout/lProcess2"/>
    <dgm:cxn modelId="{2504C0A0-1EC9-4FED-95E4-412779D5CB7B}" type="presOf" srcId="{E19217E1-2669-4818-89CB-F76A644467B3}" destId="{0990EDE3-62A7-4D72-98FF-0F1A695CE6CA}" srcOrd="0" destOrd="0" presId="urn:microsoft.com/office/officeart/2005/8/layout/lProcess2"/>
    <dgm:cxn modelId="{139C1AE4-0723-49AF-B8B9-0644B981E8DF}" srcId="{9354BEF7-DD30-4AEF-BA4B-380EC101BEAC}" destId="{6AC9581B-641B-4439-BF42-AC984A64805D}" srcOrd="3" destOrd="0" parTransId="{7435E8FC-A975-4B3C-8B8E-0E0C977A77F9}" sibTransId="{28C30213-2851-4919-99D4-36417E91C8BA}"/>
    <dgm:cxn modelId="{18971AF5-A3C7-456C-8D5D-CF1EFC8E6BE6}" srcId="{90762A05-8086-4F42-94FD-111B8CA1D653}" destId="{976017B0-C430-4D71-BD91-8767B4C66E95}" srcOrd="1" destOrd="0" parTransId="{85625681-6227-49AF-B65D-4B7E249F6648}" sibTransId="{8AA383D9-09E4-4B2E-8D5C-59195D4EFEB5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6FE07A93-156E-4DAB-9E56-EE8FC1076146}" type="presOf" srcId="{630206A2-002D-4767-A2EC-4EC3DFE28C80}" destId="{CF8C2195-8CA0-4D1E-B1CD-7D6713ABB47C}" srcOrd="1" destOrd="0" presId="urn:microsoft.com/office/officeart/2005/8/layout/lProcess2"/>
    <dgm:cxn modelId="{8C17D0E5-FF66-4EE9-B908-13F8536E3EBD}" type="presOf" srcId="{6AC9581B-641B-4439-BF42-AC984A64805D}" destId="{ADA451DB-2C49-423F-A9C3-FAEC496D5163}" srcOrd="1" destOrd="0" presId="urn:microsoft.com/office/officeart/2005/8/layout/lProcess2"/>
    <dgm:cxn modelId="{F0B3A400-FB02-41F9-BA91-3CA90860113F}" type="presOf" srcId="{80768B87-FD4A-4EA0-B306-CB61E96C3D67}" destId="{C9E76E66-494A-4C95-8D03-5D11BF2BC152}" srcOrd="0" destOrd="0" presId="urn:microsoft.com/office/officeart/2005/8/layout/lProcess2"/>
    <dgm:cxn modelId="{17FCA771-BB45-4CCB-9973-12FF8EF95DFB}" srcId="{9354BEF7-DD30-4AEF-BA4B-380EC101BEAC}" destId="{D5115723-ABD0-4389-BFC2-B8B23BDF774E}" srcOrd="1" destOrd="0" parTransId="{D3D8372F-B77B-496A-8DA8-006CC095F14D}" sibTransId="{D5149EBA-3735-45A6-8952-04490F441FA0}"/>
    <dgm:cxn modelId="{C58AAA1F-9F2B-4F1C-82E6-9CD5B42E2397}" type="presOf" srcId="{90CE7D4B-DE2C-40D5-A7B8-EC0B0055D3D5}" destId="{5C4EA968-D21E-435D-81E9-18383051B82F}" srcOrd="0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211ECF00-D872-416E-BBBE-7A576271473C}" type="presOf" srcId="{962C63FC-60F9-4A35-A449-0D969DDD8E43}" destId="{8ED340B9-6DF9-4961-9517-86A0E8EC9966}" srcOrd="0" destOrd="0" presId="urn:microsoft.com/office/officeart/2005/8/layout/lProcess2"/>
    <dgm:cxn modelId="{2FDDCF98-B0E5-4C92-A440-347848C343F3}" srcId="{90762A05-8086-4F42-94FD-111B8CA1D653}" destId="{DF5071C7-C4F7-4F34-93DD-202861450BBD}" srcOrd="2" destOrd="0" parTransId="{9B57CFD1-717B-41AC-9913-8188672C134F}" sibTransId="{F1DD3777-74B5-4B60-907B-F75E42059171}"/>
    <dgm:cxn modelId="{DC6349BF-32F7-4551-9B48-51F70E025058}" type="presOf" srcId="{90762A05-8086-4F42-94FD-111B8CA1D653}" destId="{7C5420B7-3A09-44FE-B161-07164273DF64}" srcOrd="1" destOrd="0" presId="urn:microsoft.com/office/officeart/2005/8/layout/lProcess2"/>
    <dgm:cxn modelId="{81EF02CA-F422-42C7-8409-5AB76584EA43}" srcId="{90762A05-8086-4F42-94FD-111B8CA1D653}" destId="{9FC0D75C-79F0-48CA-9ADF-77E59F342A68}" srcOrd="3" destOrd="0" parTransId="{342543BB-074C-4A64-AB55-4DD4AC35B65B}" sibTransId="{DDE1957E-E816-412C-951A-946CBF77210B}"/>
    <dgm:cxn modelId="{45FAE60F-146B-4524-8ED2-7CD4002096B4}" type="presOf" srcId="{D5115723-ABD0-4389-BFC2-B8B23BDF774E}" destId="{310811C3-645D-4166-B576-A1D186903FE6}" srcOrd="1" destOrd="0" presId="urn:microsoft.com/office/officeart/2005/8/layout/lProcess2"/>
    <dgm:cxn modelId="{3CCF2F44-56D1-4130-ADDD-2332F9A111E9}" type="presOf" srcId="{630206A2-002D-4767-A2EC-4EC3DFE28C80}" destId="{58281310-1F62-4787-B0EA-65659D294050}" srcOrd="0" destOrd="0" presId="urn:microsoft.com/office/officeart/2005/8/layout/lProcess2"/>
    <dgm:cxn modelId="{658C46C8-4AE9-43A3-BA8F-82441D90D5D7}" srcId="{D5115723-ABD0-4389-BFC2-B8B23BDF774E}" destId="{962C63FC-60F9-4A35-A449-0D969DDD8E43}" srcOrd="4" destOrd="0" parTransId="{9389FD3D-0587-409A-B110-A9C114BC5703}" sibTransId="{54086878-D553-4CE4-988B-AD2721B92DEB}"/>
    <dgm:cxn modelId="{07738398-8086-49BF-BE67-2E9365C699F3}" type="presOf" srcId="{1CFDBD1A-5D47-4F67-A5AD-CB62B55FB483}" destId="{89BB89BF-A212-415E-A4A1-687A44ACD648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D859F259-083B-476F-A487-D93B8A124A59}" srcId="{D5115723-ABD0-4389-BFC2-B8B23BDF774E}" destId="{E19217E1-2669-4818-89CB-F76A644467B3}" srcOrd="3" destOrd="0" parTransId="{54504979-E561-413D-B50A-441EBCCC6AAD}" sibTransId="{E979B307-97A6-4319-A377-873B2163D4B5}"/>
    <dgm:cxn modelId="{5C1EF8FA-09B7-4642-B93A-738009DE75B0}" type="presOf" srcId="{E20CB678-09A5-4994-AA0C-157835F266C9}" destId="{AC342D32-7D85-4628-A875-F0372EB8990B}" srcOrd="0" destOrd="0" presId="urn:microsoft.com/office/officeart/2005/8/layout/lProcess2"/>
    <dgm:cxn modelId="{942D75FD-F91A-4574-8231-C1415473030A}" srcId="{90762A05-8086-4F42-94FD-111B8CA1D653}" destId="{80768B87-FD4A-4EA0-B306-CB61E96C3D67}" srcOrd="0" destOrd="0" parTransId="{5C332AE0-A609-479A-B266-DCED35A28D6D}" sibTransId="{9DA8E590-55E8-41DD-B4EB-11B3E40E23C0}"/>
    <dgm:cxn modelId="{BED76358-5B96-4FD9-BD9D-9A5A1CF44BD1}" type="presOf" srcId="{BC52344E-F0B0-41B4-8594-0734C8ABCF58}" destId="{7B83F59D-9490-4852-884A-7D43CD4F0C39}" srcOrd="0" destOrd="0" presId="urn:microsoft.com/office/officeart/2005/8/layout/lProcess2"/>
    <dgm:cxn modelId="{88144C32-0DF5-457C-8D96-1CCF11C2187F}" type="presOf" srcId="{DF5071C7-C4F7-4F34-93DD-202861450BBD}" destId="{77B555E2-232C-456E-9D31-F65FE50F5A42}" srcOrd="0" destOrd="0" presId="urn:microsoft.com/office/officeart/2005/8/layout/lProcess2"/>
    <dgm:cxn modelId="{43DC4420-3026-4B64-9590-F913D841419E}" type="presOf" srcId="{90762A05-8086-4F42-94FD-111B8CA1D653}" destId="{288E25FE-C886-4621-A966-59C9FC5509D9}" srcOrd="0" destOrd="0" presId="urn:microsoft.com/office/officeart/2005/8/layout/lProcess2"/>
    <dgm:cxn modelId="{2B3469A6-73D0-4D19-BF8B-0ECAABE6E585}" srcId="{D5115723-ABD0-4389-BFC2-B8B23BDF774E}" destId="{5E79A9F1-2425-44BA-AE0D-D15A0676DB86}" srcOrd="5" destOrd="0" parTransId="{1271D504-90F6-4131-8C3A-566DFE33AFA5}" sibTransId="{786876BA-282B-41ED-B8C6-8811D1878168}"/>
    <dgm:cxn modelId="{F22CCB2F-CFD8-4382-A14C-1E2A52D977AB}" type="presOf" srcId="{9FC0D75C-79F0-48CA-9ADF-77E59F342A68}" destId="{5955D71D-FB34-473F-A7C8-012E8E85ABAE}" srcOrd="0" destOrd="0" presId="urn:microsoft.com/office/officeart/2005/8/layout/lProcess2"/>
    <dgm:cxn modelId="{DC4E847F-6A9F-4D02-86D9-342D4D37DE49}" type="presOf" srcId="{80C133FD-6E38-49F0-893E-CAABD722E122}" destId="{4AA64F67-2B0D-4B13-8E1D-ED9A3A06BE4E}" srcOrd="0" destOrd="0" presId="urn:microsoft.com/office/officeart/2005/8/layout/lProcess2"/>
    <dgm:cxn modelId="{A1073281-1951-44EC-BC07-C61AB41360E2}" type="presOf" srcId="{ED3D3B59-E863-444A-B669-E64F7A167855}" destId="{EC0BBE67-E7EE-4BDB-922B-9733BABB2322}" srcOrd="0" destOrd="0" presId="urn:microsoft.com/office/officeart/2005/8/layout/lProcess2"/>
    <dgm:cxn modelId="{9D801B82-E127-407E-A570-698959D33DA5}" srcId="{D5115723-ABD0-4389-BFC2-B8B23BDF774E}" destId="{E20CB678-09A5-4994-AA0C-157835F266C9}" srcOrd="2" destOrd="0" parTransId="{A6D0600A-F670-4154-A694-BD870EC9969B}" sibTransId="{AE2F184B-F069-4D47-B70B-EB507318794C}"/>
    <dgm:cxn modelId="{4CDE5C0D-206A-4209-89B4-8A3A4D3F2FD0}" type="presOf" srcId="{5E79A9F1-2425-44BA-AE0D-D15A0676DB86}" destId="{57944BE7-B38E-4C34-B89C-F933C3671334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2" destOrd="0" parTransId="{F9AB2109-6F64-4B7C-88B1-BD8A67547452}" sibTransId="{5838E88D-55B8-408C-BB59-FF7A2B1FBBD0}"/>
    <dgm:cxn modelId="{6981A9EA-41F1-4519-AD56-4D517E6184AB}" srcId="{D5115723-ABD0-4389-BFC2-B8B23BDF774E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E1313B25-48FF-475D-99F0-4F276078E0D4}" type="presOf" srcId="{B5D543F0-DA2E-405D-993F-D160BA154115}" destId="{7873841A-283E-4E98-A030-E5BE5FEA6643}" srcOrd="0" destOrd="0" presId="urn:microsoft.com/office/officeart/2005/8/layout/lProcess2"/>
    <dgm:cxn modelId="{6708718E-1682-409C-B160-40F9F149EF5C}" srcId="{D5115723-ABD0-4389-BFC2-B8B23BDF774E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600C8151-EC5E-44A0-9344-40946CE3E870}" type="presOf" srcId="{E62178CC-528F-4794-9E21-895B527FCB85}" destId="{D253D9BD-89F6-4692-8B70-DFD77DBF5F99}" srcOrd="0" destOrd="0" presId="urn:microsoft.com/office/officeart/2005/8/layout/lProcess2"/>
    <dgm:cxn modelId="{D1F9590A-A784-4A36-A744-E7E99AF17D8E}" type="presOf" srcId="{D5115723-ABD0-4389-BFC2-B8B23BDF774E}" destId="{FF30C5DC-9D57-4726-9C2F-E5D84DC526DB}" srcOrd="0" destOrd="0" presId="urn:microsoft.com/office/officeart/2005/8/layout/lProcess2"/>
    <dgm:cxn modelId="{BCF1901A-5ACC-4D3C-9698-C4CEBC3FC003}" type="presOf" srcId="{98B46FBF-C88D-4830-8609-0D8FC745B0FC}" destId="{79C28DAB-55F1-4DB0-AE20-2AAA42F8608A}" srcOrd="0" destOrd="0" presId="urn:microsoft.com/office/officeart/2005/8/layout/lProcess2"/>
    <dgm:cxn modelId="{7C20E6AE-8990-4C4C-9B76-F0EAE6103303}" type="presOf" srcId="{9354BEF7-DD30-4AEF-BA4B-380EC101BEAC}" destId="{82D03E02-E235-47DE-B75D-62C254B0305A}" srcOrd="0" destOrd="0" presId="urn:microsoft.com/office/officeart/2005/8/layout/lProcess2"/>
    <dgm:cxn modelId="{2A3BE2BD-9E1E-4F6C-A0A5-A21B667278D7}" type="presParOf" srcId="{82D03E02-E235-47DE-B75D-62C254B0305A}" destId="{3EBB614E-767E-4424-A6B5-E22CAFF53B45}" srcOrd="0" destOrd="0" presId="urn:microsoft.com/office/officeart/2005/8/layout/lProcess2"/>
    <dgm:cxn modelId="{18C24296-03D6-4E69-8E77-A690BF12FEA0}" type="presParOf" srcId="{3EBB614E-767E-4424-A6B5-E22CAFF53B45}" destId="{288E25FE-C886-4621-A966-59C9FC5509D9}" srcOrd="0" destOrd="0" presId="urn:microsoft.com/office/officeart/2005/8/layout/lProcess2"/>
    <dgm:cxn modelId="{F53CE2FE-BDA4-4947-A63A-2CFCA56FB3E2}" type="presParOf" srcId="{3EBB614E-767E-4424-A6B5-E22CAFF53B45}" destId="{7C5420B7-3A09-44FE-B161-07164273DF64}" srcOrd="1" destOrd="0" presId="urn:microsoft.com/office/officeart/2005/8/layout/lProcess2"/>
    <dgm:cxn modelId="{BCB65BD8-90B3-4AE3-B9B6-ADB640BC77C5}" type="presParOf" srcId="{3EBB614E-767E-4424-A6B5-E22CAFF53B45}" destId="{DE30FE03-1E09-49AE-9C4A-E91BF6F31D62}" srcOrd="2" destOrd="0" presId="urn:microsoft.com/office/officeart/2005/8/layout/lProcess2"/>
    <dgm:cxn modelId="{7F4C1B10-0AF9-4FD6-BBFC-6C419B204FD2}" type="presParOf" srcId="{DE30FE03-1E09-49AE-9C4A-E91BF6F31D62}" destId="{5E658246-2AB7-4A66-A4A3-01504A73DD3B}" srcOrd="0" destOrd="0" presId="urn:microsoft.com/office/officeart/2005/8/layout/lProcess2"/>
    <dgm:cxn modelId="{13FB51F2-DC17-4F8D-B9A5-13E3F84C829A}" type="presParOf" srcId="{5E658246-2AB7-4A66-A4A3-01504A73DD3B}" destId="{C9E76E66-494A-4C95-8D03-5D11BF2BC152}" srcOrd="0" destOrd="0" presId="urn:microsoft.com/office/officeart/2005/8/layout/lProcess2"/>
    <dgm:cxn modelId="{9B7E5DCE-2268-44BD-980A-3CFB42268EC5}" type="presParOf" srcId="{5E658246-2AB7-4A66-A4A3-01504A73DD3B}" destId="{80A28553-F755-4F32-A96E-EF285F930EB5}" srcOrd="1" destOrd="0" presId="urn:microsoft.com/office/officeart/2005/8/layout/lProcess2"/>
    <dgm:cxn modelId="{DC45A7C6-F9BA-4D1B-B40C-5C58A0C14A76}" type="presParOf" srcId="{5E658246-2AB7-4A66-A4A3-01504A73DD3B}" destId="{9ADB364C-2B62-4AF0-A3E7-3D832401C6DA}" srcOrd="2" destOrd="0" presId="urn:microsoft.com/office/officeart/2005/8/layout/lProcess2"/>
    <dgm:cxn modelId="{CCD551F9-4FE4-4EBB-B07B-BBDAE260BE30}" type="presParOf" srcId="{5E658246-2AB7-4A66-A4A3-01504A73DD3B}" destId="{5FC55897-3C29-4AAD-B728-BD0021BE613D}" srcOrd="3" destOrd="0" presId="urn:microsoft.com/office/officeart/2005/8/layout/lProcess2"/>
    <dgm:cxn modelId="{C1CA06EF-7013-4F28-A3A5-D1CA16F78C4E}" type="presParOf" srcId="{5E658246-2AB7-4A66-A4A3-01504A73DD3B}" destId="{77B555E2-232C-456E-9D31-F65FE50F5A42}" srcOrd="4" destOrd="0" presId="urn:microsoft.com/office/officeart/2005/8/layout/lProcess2"/>
    <dgm:cxn modelId="{BB843217-CAAF-4509-8D1B-850AFDDE8CF3}" type="presParOf" srcId="{5E658246-2AB7-4A66-A4A3-01504A73DD3B}" destId="{1FDE30DD-EB46-4957-AB51-7751B5DA20AD}" srcOrd="5" destOrd="0" presId="urn:microsoft.com/office/officeart/2005/8/layout/lProcess2"/>
    <dgm:cxn modelId="{D2426E9C-EBB3-42A9-AD1D-EC104824664A}" type="presParOf" srcId="{5E658246-2AB7-4A66-A4A3-01504A73DD3B}" destId="{5955D71D-FB34-473F-A7C8-012E8E85ABAE}" srcOrd="6" destOrd="0" presId="urn:microsoft.com/office/officeart/2005/8/layout/lProcess2"/>
    <dgm:cxn modelId="{FEF8AE77-29CB-4B5F-B427-46DD47FD60ED}" type="presParOf" srcId="{82D03E02-E235-47DE-B75D-62C254B0305A}" destId="{D08D6ECE-4E27-4724-8061-1FE90B3F4DB5}" srcOrd="1" destOrd="0" presId="urn:microsoft.com/office/officeart/2005/8/layout/lProcess2"/>
    <dgm:cxn modelId="{263B01E9-2C8C-436F-9D20-2394CAB36EF4}" type="presParOf" srcId="{82D03E02-E235-47DE-B75D-62C254B0305A}" destId="{9D61015B-73BC-42A6-A6BF-45A91D43CCBE}" srcOrd="2" destOrd="0" presId="urn:microsoft.com/office/officeart/2005/8/layout/lProcess2"/>
    <dgm:cxn modelId="{981C2F67-ED71-424C-9C02-2F6DD5E1E3ED}" type="presParOf" srcId="{9D61015B-73BC-42A6-A6BF-45A91D43CCBE}" destId="{FF30C5DC-9D57-4726-9C2F-E5D84DC526DB}" srcOrd="0" destOrd="0" presId="urn:microsoft.com/office/officeart/2005/8/layout/lProcess2"/>
    <dgm:cxn modelId="{2584E5F6-6DEB-418D-9282-C327C7C0BE23}" type="presParOf" srcId="{9D61015B-73BC-42A6-A6BF-45A91D43CCBE}" destId="{310811C3-645D-4166-B576-A1D186903FE6}" srcOrd="1" destOrd="0" presId="urn:microsoft.com/office/officeart/2005/8/layout/lProcess2"/>
    <dgm:cxn modelId="{24637D56-2E57-4ECB-B60C-DAABAD00C42F}" type="presParOf" srcId="{9D61015B-73BC-42A6-A6BF-45A91D43CCBE}" destId="{D4C973A8-F3C1-4869-9F25-66474A582BCD}" srcOrd="2" destOrd="0" presId="urn:microsoft.com/office/officeart/2005/8/layout/lProcess2"/>
    <dgm:cxn modelId="{319E07CA-39BE-4149-9793-7662E88EC927}" type="presParOf" srcId="{D4C973A8-F3C1-4869-9F25-66474A582BCD}" destId="{B4E417F5-EBA2-455B-A53D-5FD2FE6E6B26}" srcOrd="0" destOrd="0" presId="urn:microsoft.com/office/officeart/2005/8/layout/lProcess2"/>
    <dgm:cxn modelId="{4DA788FB-5B5D-45CC-AF64-664F6E2D03C7}" type="presParOf" srcId="{B4E417F5-EBA2-455B-A53D-5FD2FE6E6B26}" destId="{D253D9BD-89F6-4692-8B70-DFD77DBF5F99}" srcOrd="0" destOrd="0" presId="urn:microsoft.com/office/officeart/2005/8/layout/lProcess2"/>
    <dgm:cxn modelId="{6C4DA643-4C39-4FB8-A56D-8EAFC3D5FC7D}" type="presParOf" srcId="{B4E417F5-EBA2-455B-A53D-5FD2FE6E6B26}" destId="{4903661F-6FBF-4DD0-B193-0B78A4AA3DEF}" srcOrd="1" destOrd="0" presId="urn:microsoft.com/office/officeart/2005/8/layout/lProcess2"/>
    <dgm:cxn modelId="{5B1802E6-5B5C-46A8-872A-496CEA94BB9D}" type="presParOf" srcId="{B4E417F5-EBA2-455B-A53D-5FD2FE6E6B26}" destId="{7B83F59D-9490-4852-884A-7D43CD4F0C39}" srcOrd="2" destOrd="0" presId="urn:microsoft.com/office/officeart/2005/8/layout/lProcess2"/>
    <dgm:cxn modelId="{CC07FB14-C997-47AE-BE03-FAFA12565E34}" type="presParOf" srcId="{B4E417F5-EBA2-455B-A53D-5FD2FE6E6B26}" destId="{66BFBF09-395E-4FD8-8BAA-C33A87363B26}" srcOrd="3" destOrd="0" presId="urn:microsoft.com/office/officeart/2005/8/layout/lProcess2"/>
    <dgm:cxn modelId="{BF7B259A-5761-4CD2-B42E-6E762C9682F8}" type="presParOf" srcId="{B4E417F5-EBA2-455B-A53D-5FD2FE6E6B26}" destId="{AC342D32-7D85-4628-A875-F0372EB8990B}" srcOrd="4" destOrd="0" presId="urn:microsoft.com/office/officeart/2005/8/layout/lProcess2"/>
    <dgm:cxn modelId="{DE2651E4-D574-49FD-889F-826FB246B14E}" type="presParOf" srcId="{B4E417F5-EBA2-455B-A53D-5FD2FE6E6B26}" destId="{C648EFE5-C9CB-4BCE-9AC5-3056B04E8A3A}" srcOrd="5" destOrd="0" presId="urn:microsoft.com/office/officeart/2005/8/layout/lProcess2"/>
    <dgm:cxn modelId="{6D42BB97-F404-4D2A-808B-BF4EABCE5983}" type="presParOf" srcId="{B4E417F5-EBA2-455B-A53D-5FD2FE6E6B26}" destId="{0990EDE3-62A7-4D72-98FF-0F1A695CE6CA}" srcOrd="6" destOrd="0" presId="urn:microsoft.com/office/officeart/2005/8/layout/lProcess2"/>
    <dgm:cxn modelId="{67D9A5CE-FB0A-4692-B340-CE3D077B16A2}" type="presParOf" srcId="{B4E417F5-EBA2-455B-A53D-5FD2FE6E6B26}" destId="{DBDDBA4A-FF95-437B-BCE4-F7F7D10159E0}" srcOrd="7" destOrd="0" presId="urn:microsoft.com/office/officeart/2005/8/layout/lProcess2"/>
    <dgm:cxn modelId="{33F30CA8-E454-4C4B-976C-F52B6F326B6A}" type="presParOf" srcId="{B4E417F5-EBA2-455B-A53D-5FD2FE6E6B26}" destId="{8ED340B9-6DF9-4961-9517-86A0E8EC9966}" srcOrd="8" destOrd="0" presId="urn:microsoft.com/office/officeart/2005/8/layout/lProcess2"/>
    <dgm:cxn modelId="{497F6F5B-7C5B-429E-955B-AA2C4D2B673C}" type="presParOf" srcId="{B4E417F5-EBA2-455B-A53D-5FD2FE6E6B26}" destId="{39571FD8-B4FF-421A-BDAF-E04903F916E3}" srcOrd="9" destOrd="0" presId="urn:microsoft.com/office/officeart/2005/8/layout/lProcess2"/>
    <dgm:cxn modelId="{D659DDBD-85A3-4554-BB0A-CB11775941ED}" type="presParOf" srcId="{B4E417F5-EBA2-455B-A53D-5FD2FE6E6B26}" destId="{57944BE7-B38E-4C34-B89C-F933C3671334}" srcOrd="10" destOrd="0" presId="urn:microsoft.com/office/officeart/2005/8/layout/lProcess2"/>
    <dgm:cxn modelId="{BA98A7E6-D132-4956-9912-5896DEB0849D}" type="presParOf" srcId="{82D03E02-E235-47DE-B75D-62C254B0305A}" destId="{7C92BEE9-4024-4EB8-AFE4-3D42BDF5754A}" srcOrd="3" destOrd="0" presId="urn:microsoft.com/office/officeart/2005/8/layout/lProcess2"/>
    <dgm:cxn modelId="{BC1EA25E-83F2-410D-867C-8FDCDA1E0BE1}" type="presParOf" srcId="{82D03E02-E235-47DE-B75D-62C254B0305A}" destId="{5659C68C-88A6-4259-A54A-A389018206DF}" srcOrd="4" destOrd="0" presId="urn:microsoft.com/office/officeart/2005/8/layout/lProcess2"/>
    <dgm:cxn modelId="{D95F2676-8DE6-4378-B5DF-5D687AD89BFA}" type="presParOf" srcId="{5659C68C-88A6-4259-A54A-A389018206DF}" destId="{58281310-1F62-4787-B0EA-65659D294050}" srcOrd="0" destOrd="0" presId="urn:microsoft.com/office/officeart/2005/8/layout/lProcess2"/>
    <dgm:cxn modelId="{A2098771-2479-4757-98CD-CCC8D3A442AC}" type="presParOf" srcId="{5659C68C-88A6-4259-A54A-A389018206DF}" destId="{CF8C2195-8CA0-4D1E-B1CD-7D6713ABB47C}" srcOrd="1" destOrd="0" presId="urn:microsoft.com/office/officeart/2005/8/layout/lProcess2"/>
    <dgm:cxn modelId="{9D56A382-803E-4E03-A4D8-7BABA1B4ED86}" type="presParOf" srcId="{5659C68C-88A6-4259-A54A-A389018206DF}" destId="{DF82001A-8CD7-42DC-81DF-7CDF0654AD8B}" srcOrd="2" destOrd="0" presId="urn:microsoft.com/office/officeart/2005/8/layout/lProcess2"/>
    <dgm:cxn modelId="{9EBEAD90-3E4D-438E-8533-50FC960EFE2B}" type="presParOf" srcId="{DF82001A-8CD7-42DC-81DF-7CDF0654AD8B}" destId="{E9753996-96F3-4610-A135-26A202AB6FDE}" srcOrd="0" destOrd="0" presId="urn:microsoft.com/office/officeart/2005/8/layout/lProcess2"/>
    <dgm:cxn modelId="{2A822302-5E6E-46B2-9951-434FD78F8BD3}" type="presParOf" srcId="{E9753996-96F3-4610-A135-26A202AB6FDE}" destId="{4AA64F67-2B0D-4B13-8E1D-ED9A3A06BE4E}" srcOrd="0" destOrd="0" presId="urn:microsoft.com/office/officeart/2005/8/layout/lProcess2"/>
    <dgm:cxn modelId="{83214C26-40A0-46F5-A599-690F9C309F5D}" type="presParOf" srcId="{E9753996-96F3-4610-A135-26A202AB6FDE}" destId="{27DFEB7A-DE18-4C9A-86AB-7845C9498E2F}" srcOrd="1" destOrd="0" presId="urn:microsoft.com/office/officeart/2005/8/layout/lProcess2"/>
    <dgm:cxn modelId="{42361BD1-2624-4DB1-9BF6-1D7698C7C484}" type="presParOf" srcId="{E9753996-96F3-4610-A135-26A202AB6FDE}" destId="{9416161F-6AB2-418A-8E1B-5517DB72273E}" srcOrd="2" destOrd="0" presId="urn:microsoft.com/office/officeart/2005/8/layout/lProcess2"/>
    <dgm:cxn modelId="{3E2494BA-AB4A-4C85-A995-DD187B5917A2}" type="presParOf" srcId="{E9753996-96F3-4610-A135-26A202AB6FDE}" destId="{C89A7947-738D-4D5F-B54F-F45D0EA653D1}" srcOrd="3" destOrd="0" presId="urn:microsoft.com/office/officeart/2005/8/layout/lProcess2"/>
    <dgm:cxn modelId="{64AD23CB-995C-47AF-A4FC-AF3C7C9C8C2D}" type="presParOf" srcId="{E9753996-96F3-4610-A135-26A202AB6FDE}" destId="{5C4EA968-D21E-435D-81E9-18383051B82F}" srcOrd="4" destOrd="0" presId="urn:microsoft.com/office/officeart/2005/8/layout/lProcess2"/>
    <dgm:cxn modelId="{1E318187-BB36-41E3-A68C-7ABD92CE6106}" type="presParOf" srcId="{82D03E02-E235-47DE-B75D-62C254B0305A}" destId="{87FE5E93-1028-4BEB-B039-D4A43BAEEFEA}" srcOrd="5" destOrd="0" presId="urn:microsoft.com/office/officeart/2005/8/layout/lProcess2"/>
    <dgm:cxn modelId="{D406B459-D792-4509-8CE3-BD228FA1CD8D}" type="presParOf" srcId="{82D03E02-E235-47DE-B75D-62C254B0305A}" destId="{13D8DE7A-34D3-4F23-B2AA-B69BD372A474}" srcOrd="6" destOrd="0" presId="urn:microsoft.com/office/officeart/2005/8/layout/lProcess2"/>
    <dgm:cxn modelId="{290E3902-B6DE-44B9-A47D-25A9AD78CB4C}" type="presParOf" srcId="{13D8DE7A-34D3-4F23-B2AA-B69BD372A474}" destId="{7E2B7AB8-D8EA-4E32-AA90-AF6B0B07CA78}" srcOrd="0" destOrd="0" presId="urn:microsoft.com/office/officeart/2005/8/layout/lProcess2"/>
    <dgm:cxn modelId="{E4D74ECA-3BA3-407F-AE43-B72319ED9077}" type="presParOf" srcId="{13D8DE7A-34D3-4F23-B2AA-B69BD372A474}" destId="{ADA451DB-2C49-423F-A9C3-FAEC496D5163}" srcOrd="1" destOrd="0" presId="urn:microsoft.com/office/officeart/2005/8/layout/lProcess2"/>
    <dgm:cxn modelId="{60BBD055-C588-4298-8741-83D559039DD6}" type="presParOf" srcId="{13D8DE7A-34D3-4F23-B2AA-B69BD372A474}" destId="{367C69CA-A212-4A82-B045-4D75B5B76EB8}" srcOrd="2" destOrd="0" presId="urn:microsoft.com/office/officeart/2005/8/layout/lProcess2"/>
    <dgm:cxn modelId="{DC471862-1022-49BF-8163-32B3C5BC5E4B}" type="presParOf" srcId="{367C69CA-A212-4A82-B045-4D75B5B76EB8}" destId="{3ECDF902-C351-4115-A64A-C215FC839CD8}" srcOrd="0" destOrd="0" presId="urn:microsoft.com/office/officeart/2005/8/layout/lProcess2"/>
    <dgm:cxn modelId="{DA154906-E338-417B-B8C9-C3CBF3F49884}" type="presParOf" srcId="{3ECDF902-C351-4115-A64A-C215FC839CD8}" destId="{89BB89BF-A212-415E-A4A1-687A44ACD648}" srcOrd="0" destOrd="0" presId="urn:microsoft.com/office/officeart/2005/8/layout/lProcess2"/>
    <dgm:cxn modelId="{17B08C04-DD2E-410B-BFD6-235D77100604}" type="presParOf" srcId="{3ECDF902-C351-4115-A64A-C215FC839CD8}" destId="{C370117E-C925-4DD8-AD6E-2F6E6917047E}" srcOrd="1" destOrd="0" presId="urn:microsoft.com/office/officeart/2005/8/layout/lProcess2"/>
    <dgm:cxn modelId="{15FC9FDE-4DE2-4791-91AF-1442712239EA}" type="presParOf" srcId="{3ECDF902-C351-4115-A64A-C215FC839CD8}" destId="{7873841A-283E-4E98-A030-E5BE5FEA6643}" srcOrd="2" destOrd="0" presId="urn:microsoft.com/office/officeart/2005/8/layout/lProcess2"/>
    <dgm:cxn modelId="{E3168AC4-2498-4CEE-B41A-BD641646D155}" type="presParOf" srcId="{3ECDF902-C351-4115-A64A-C215FC839CD8}" destId="{9BAADA3F-057E-4BD6-8F5D-9A695DA67262}" srcOrd="3" destOrd="0" presId="urn:microsoft.com/office/officeart/2005/8/layout/lProcess2"/>
    <dgm:cxn modelId="{EC04C643-E400-4E3C-A587-C492C0940B29}" type="presParOf" srcId="{3ECDF902-C351-4115-A64A-C215FC839CD8}" destId="{131F08B0-DE35-4740-923D-93E22C91042D}" srcOrd="4" destOrd="0" presId="urn:microsoft.com/office/officeart/2005/8/layout/lProcess2"/>
    <dgm:cxn modelId="{6519C2E2-6947-4979-8E9A-30C87FBA70F4}" type="presParOf" srcId="{3ECDF902-C351-4115-A64A-C215FC839CD8}" destId="{DC8882D3-8349-44F7-B36E-45965B013C66}" srcOrd="5" destOrd="0" presId="urn:microsoft.com/office/officeart/2005/8/layout/lProcess2"/>
    <dgm:cxn modelId="{06ECA53D-A180-4E3F-8E34-06CF0000D703}" type="presParOf" srcId="{3ECDF902-C351-4115-A64A-C215FC839CD8}" destId="{EC0BBE67-E7EE-4BDB-922B-9733BABB2322}" srcOrd="6" destOrd="0" presId="urn:microsoft.com/office/officeart/2005/8/layout/lProcess2"/>
    <dgm:cxn modelId="{29BA8D8C-AF5A-48B6-B961-32B4BF961C59}" type="presParOf" srcId="{3ECDF902-C351-4115-A64A-C215FC839CD8}" destId="{9D883241-0236-4ABF-BCEF-04CDF9B48391}" srcOrd="7" destOrd="0" presId="urn:microsoft.com/office/officeart/2005/8/layout/lProcess2"/>
    <dgm:cxn modelId="{F1293784-6032-411C-8D38-3BD2C1ABF3F7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2546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sz="2400" kern="1200" dirty="0"/>
        </a:p>
      </dsp:txBody>
      <dsp:txXfrm>
        <a:off x="2546" y="0"/>
        <a:ext cx="2498644" cy="1458000"/>
      </dsp:txXfrm>
    </dsp:sp>
    <dsp:sp modelId="{D253D9BD-89F6-4692-8B70-DFD77DBF5F99}">
      <dsp:nvSpPr>
        <dsp:cNvPr id="0" name=""/>
        <dsp:cNvSpPr/>
      </dsp:nvSpPr>
      <dsp:spPr>
        <a:xfrm>
          <a:off x="252410" y="145823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66076" y="1471903"/>
        <a:ext cx="1971583" cy="439268"/>
      </dsp:txXfrm>
    </dsp:sp>
    <dsp:sp modelId="{7B83F59D-9490-4852-884A-7D43CD4F0C39}">
      <dsp:nvSpPr>
        <dsp:cNvPr id="0" name=""/>
        <dsp:cNvSpPr/>
      </dsp:nvSpPr>
      <dsp:spPr>
        <a:xfrm>
          <a:off x="252410" y="199662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66076" y="2010288"/>
        <a:ext cx="1971583" cy="439268"/>
      </dsp:txXfrm>
    </dsp:sp>
    <dsp:sp modelId="{AC342D32-7D85-4628-A875-F0372EB8990B}">
      <dsp:nvSpPr>
        <dsp:cNvPr id="0" name=""/>
        <dsp:cNvSpPr/>
      </dsp:nvSpPr>
      <dsp:spPr>
        <a:xfrm>
          <a:off x="252410" y="253500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66076" y="2548673"/>
        <a:ext cx="1971583" cy="439268"/>
      </dsp:txXfrm>
    </dsp:sp>
    <dsp:sp modelId="{0990EDE3-62A7-4D72-98FF-0F1A695CE6CA}">
      <dsp:nvSpPr>
        <dsp:cNvPr id="0" name=""/>
        <dsp:cNvSpPr/>
      </dsp:nvSpPr>
      <dsp:spPr>
        <a:xfrm>
          <a:off x="252410" y="307339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66076" y="3087058"/>
        <a:ext cx="1971583" cy="439268"/>
      </dsp:txXfrm>
    </dsp:sp>
    <dsp:sp modelId="{8ED340B9-6DF9-4961-9517-86A0E8EC9966}">
      <dsp:nvSpPr>
        <dsp:cNvPr id="0" name=""/>
        <dsp:cNvSpPr/>
      </dsp:nvSpPr>
      <dsp:spPr>
        <a:xfrm>
          <a:off x="252410" y="361177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66076" y="3625443"/>
        <a:ext cx="1971583" cy="439268"/>
      </dsp:txXfrm>
    </dsp:sp>
    <dsp:sp modelId="{57944BE7-B38E-4C34-B89C-F933C3671334}">
      <dsp:nvSpPr>
        <dsp:cNvPr id="0" name=""/>
        <dsp:cNvSpPr/>
      </dsp:nvSpPr>
      <dsp:spPr>
        <a:xfrm>
          <a:off x="252410" y="415016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66076" y="4163828"/>
        <a:ext cx="1971583" cy="439268"/>
      </dsp:txXfrm>
    </dsp:sp>
    <dsp:sp modelId="{58281310-1F62-4787-B0EA-65659D294050}">
      <dsp:nvSpPr>
        <dsp:cNvPr id="0" name=""/>
        <dsp:cNvSpPr/>
      </dsp:nvSpPr>
      <dsp:spPr>
        <a:xfrm>
          <a:off x="2688589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2688589" y="0"/>
        <a:ext cx="2498644" cy="1458000"/>
      </dsp:txXfrm>
    </dsp:sp>
    <dsp:sp modelId="{4AA64F67-2B0D-4B13-8E1D-ED9A3A06BE4E}">
      <dsp:nvSpPr>
        <dsp:cNvPr id="0" name=""/>
        <dsp:cNvSpPr/>
      </dsp:nvSpPr>
      <dsp:spPr>
        <a:xfrm>
          <a:off x="2938453" y="1458415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2966418" y="1486380"/>
        <a:ext cx="1942985" cy="898865"/>
      </dsp:txXfrm>
    </dsp:sp>
    <dsp:sp modelId="{9416161F-6AB2-418A-8E1B-5517DB72273E}">
      <dsp:nvSpPr>
        <dsp:cNvPr id="0" name=""/>
        <dsp:cNvSpPr/>
      </dsp:nvSpPr>
      <dsp:spPr>
        <a:xfrm>
          <a:off x="2938453" y="2560102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2966418" y="2588067"/>
        <a:ext cx="1942985" cy="898865"/>
      </dsp:txXfrm>
    </dsp:sp>
    <dsp:sp modelId="{5C4EA968-D21E-435D-81E9-18383051B82F}">
      <dsp:nvSpPr>
        <dsp:cNvPr id="0" name=""/>
        <dsp:cNvSpPr/>
      </dsp:nvSpPr>
      <dsp:spPr>
        <a:xfrm>
          <a:off x="2938453" y="3661789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2966418" y="3689754"/>
        <a:ext cx="1942985" cy="898865"/>
      </dsp:txXfrm>
    </dsp:sp>
    <dsp:sp modelId="{7E2B7AB8-D8EA-4E32-AA90-AF6B0B07CA78}">
      <dsp:nvSpPr>
        <dsp:cNvPr id="0" name=""/>
        <dsp:cNvSpPr/>
      </dsp:nvSpPr>
      <dsp:spPr>
        <a:xfrm>
          <a:off x="5374631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5374631" y="0"/>
        <a:ext cx="2498644" cy="1458000"/>
      </dsp:txXfrm>
    </dsp:sp>
    <dsp:sp modelId="{89BB89BF-A212-415E-A4A1-687A44ACD648}">
      <dsp:nvSpPr>
        <dsp:cNvPr id="0" name=""/>
        <dsp:cNvSpPr/>
      </dsp:nvSpPr>
      <dsp:spPr>
        <a:xfrm>
          <a:off x="5624496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5640963" y="1475386"/>
        <a:ext cx="1965981" cy="529300"/>
      </dsp:txXfrm>
    </dsp:sp>
    <dsp:sp modelId="{7873841A-283E-4E98-A030-E5BE5FEA6643}">
      <dsp:nvSpPr>
        <dsp:cNvPr id="0" name=""/>
        <dsp:cNvSpPr/>
      </dsp:nvSpPr>
      <dsp:spPr>
        <a:xfrm>
          <a:off x="5624496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5640963" y="2124118"/>
        <a:ext cx="1965981" cy="529300"/>
      </dsp:txXfrm>
    </dsp:sp>
    <dsp:sp modelId="{131F08B0-DE35-4740-923D-93E22C91042D}">
      <dsp:nvSpPr>
        <dsp:cNvPr id="0" name=""/>
        <dsp:cNvSpPr/>
      </dsp:nvSpPr>
      <dsp:spPr>
        <a:xfrm>
          <a:off x="5624496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5640963" y="2772849"/>
        <a:ext cx="1965981" cy="529300"/>
      </dsp:txXfrm>
    </dsp:sp>
    <dsp:sp modelId="{EC0BBE67-E7EE-4BDB-922B-9733BABB2322}">
      <dsp:nvSpPr>
        <dsp:cNvPr id="0" name=""/>
        <dsp:cNvSpPr/>
      </dsp:nvSpPr>
      <dsp:spPr>
        <a:xfrm>
          <a:off x="5624496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5640963" y="3421581"/>
        <a:ext cx="1965981" cy="529300"/>
      </dsp:txXfrm>
    </dsp:sp>
    <dsp:sp modelId="{79C28DAB-55F1-4DB0-AE20-2AAA42F8608A}">
      <dsp:nvSpPr>
        <dsp:cNvPr id="0" name=""/>
        <dsp:cNvSpPr/>
      </dsp:nvSpPr>
      <dsp:spPr>
        <a:xfrm>
          <a:off x="5624496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5640963" y="4070313"/>
        <a:ext cx="1965981" cy="529300"/>
      </dsp:txXfrm>
    </dsp:sp>
    <dsp:sp modelId="{1CAD4517-2404-4BED-A053-701F3360C0A1}">
      <dsp:nvSpPr>
        <dsp:cNvPr id="0" name=""/>
        <dsp:cNvSpPr/>
      </dsp:nvSpPr>
      <dsp:spPr>
        <a:xfrm>
          <a:off x="8063220" y="10546"/>
          <a:ext cx="2498644" cy="484945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目标群体</a:t>
          </a:r>
          <a:endParaRPr lang="zh-CN" altLang="en-US" sz="2400" kern="1200" dirty="0"/>
        </a:p>
      </dsp:txBody>
      <dsp:txXfrm>
        <a:off x="8063220" y="10546"/>
        <a:ext cx="2498644" cy="1454836"/>
      </dsp:txXfrm>
    </dsp:sp>
    <dsp:sp modelId="{2F508F19-F3FE-400E-9EA2-E3DE0919602A}">
      <dsp:nvSpPr>
        <dsp:cNvPr id="0" name=""/>
        <dsp:cNvSpPr/>
      </dsp:nvSpPr>
      <dsp:spPr>
        <a:xfrm>
          <a:off x="8310538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各科系学生</a:t>
          </a:r>
          <a:endParaRPr lang="zh-CN" altLang="en-US" sz="1600" kern="1200" dirty="0"/>
        </a:p>
      </dsp:txBody>
      <dsp:txXfrm>
        <a:off x="8327005" y="1475386"/>
        <a:ext cx="1965981" cy="529300"/>
      </dsp:txXfrm>
    </dsp:sp>
    <dsp:sp modelId="{C01DF117-C2ED-443A-87CA-FC1E9C096773}">
      <dsp:nvSpPr>
        <dsp:cNvPr id="0" name=""/>
        <dsp:cNvSpPr/>
      </dsp:nvSpPr>
      <dsp:spPr>
        <a:xfrm>
          <a:off x="8310538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学科竞赛团队</a:t>
          </a:r>
          <a:endParaRPr lang="zh-CN" altLang="en-US" sz="1600" kern="1200" dirty="0"/>
        </a:p>
      </dsp:txBody>
      <dsp:txXfrm>
        <a:off x="8327005" y="2124118"/>
        <a:ext cx="1965981" cy="529300"/>
      </dsp:txXfrm>
    </dsp:sp>
    <dsp:sp modelId="{EF9DCBCC-8D73-4701-B724-319ABD199226}">
      <dsp:nvSpPr>
        <dsp:cNvPr id="0" name=""/>
        <dsp:cNvSpPr/>
      </dsp:nvSpPr>
      <dsp:spPr>
        <a:xfrm>
          <a:off x="8310538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学生社团</a:t>
          </a:r>
          <a:endParaRPr lang="en-US" altLang="zh-CN" sz="1600" kern="1200" dirty="0" smtClean="0"/>
        </a:p>
      </dsp:txBody>
      <dsp:txXfrm>
        <a:off x="8327005" y="2772849"/>
        <a:ext cx="1965981" cy="529300"/>
      </dsp:txXfrm>
    </dsp:sp>
    <dsp:sp modelId="{237DB78B-86BF-4712-B2B3-8D5C97DED1FB}">
      <dsp:nvSpPr>
        <dsp:cNvPr id="0" name=""/>
        <dsp:cNvSpPr/>
      </dsp:nvSpPr>
      <dsp:spPr>
        <a:xfrm>
          <a:off x="8310538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SRT</a:t>
          </a:r>
          <a:r>
            <a:rPr lang="zh-CN" altLang="en-US" sz="1600" kern="1200" dirty="0" smtClean="0"/>
            <a:t>项目</a:t>
          </a:r>
          <a:endParaRPr lang="en-US" altLang="zh-CN" sz="1600" kern="1200" dirty="0" smtClean="0"/>
        </a:p>
      </dsp:txBody>
      <dsp:txXfrm>
        <a:off x="8327005" y="3421581"/>
        <a:ext cx="1965981" cy="529300"/>
      </dsp:txXfrm>
    </dsp:sp>
    <dsp:sp modelId="{D0CBEDA4-BD16-4BB9-8A23-F0F3485FD9DD}">
      <dsp:nvSpPr>
        <dsp:cNvPr id="0" name=""/>
        <dsp:cNvSpPr/>
      </dsp:nvSpPr>
      <dsp:spPr>
        <a:xfrm>
          <a:off x="8310538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订单加工</a:t>
          </a:r>
          <a:endParaRPr lang="en-US" altLang="zh-CN" sz="1600" kern="1200" dirty="0" smtClean="0"/>
        </a:p>
      </dsp:txBody>
      <dsp:txXfrm>
        <a:off x="8327005" y="4070313"/>
        <a:ext cx="1965981" cy="529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2551" y="0"/>
          <a:ext cx="2503880" cy="485616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全球覆盖</a:t>
          </a:r>
          <a:endParaRPr lang="zh-CN" altLang="en-US" sz="2400" kern="1200" dirty="0"/>
        </a:p>
      </dsp:txBody>
      <dsp:txXfrm>
        <a:off x="2551" y="0"/>
        <a:ext cx="2503880" cy="1456848"/>
      </dsp:txXfrm>
    </dsp:sp>
    <dsp:sp modelId="{C9E76E66-494A-4C95-8D03-5D11BF2BC152}">
      <dsp:nvSpPr>
        <dsp:cNvPr id="0" name=""/>
        <dsp:cNvSpPr/>
      </dsp:nvSpPr>
      <dsp:spPr>
        <a:xfrm>
          <a:off x="252939" y="1456967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校内师生</a:t>
          </a:r>
          <a:endParaRPr lang="zh-CN" altLang="en-US" sz="1600" kern="1200" dirty="0"/>
        </a:p>
      </dsp:txBody>
      <dsp:txXfrm>
        <a:off x="273659" y="1477687"/>
        <a:ext cx="1961664" cy="665999"/>
      </dsp:txXfrm>
    </dsp:sp>
    <dsp:sp modelId="{9ADB364C-2B62-4AF0-A3E7-3D832401C6DA}">
      <dsp:nvSpPr>
        <dsp:cNvPr id="0" name=""/>
        <dsp:cNvSpPr/>
      </dsp:nvSpPr>
      <dsp:spPr>
        <a:xfrm>
          <a:off x="252939" y="2273243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驻校创客</a:t>
          </a:r>
          <a:endParaRPr lang="zh-CN" altLang="en-US" sz="1600" kern="1200" dirty="0"/>
        </a:p>
      </dsp:txBody>
      <dsp:txXfrm>
        <a:off x="273659" y="2293963"/>
        <a:ext cx="1961664" cy="665999"/>
      </dsp:txXfrm>
    </dsp:sp>
    <dsp:sp modelId="{77B555E2-232C-456E-9D31-F65FE50F5A42}">
      <dsp:nvSpPr>
        <dsp:cNvPr id="0" name=""/>
        <dsp:cNvSpPr/>
      </dsp:nvSpPr>
      <dsp:spPr>
        <a:xfrm>
          <a:off x="252939" y="3089520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企业产业人士</a:t>
          </a:r>
          <a:endParaRPr lang="en-US" altLang="zh-CN" sz="1600" kern="1200" dirty="0" smtClean="0"/>
        </a:p>
      </dsp:txBody>
      <dsp:txXfrm>
        <a:off x="273659" y="3110240"/>
        <a:ext cx="1961664" cy="665999"/>
      </dsp:txXfrm>
    </dsp:sp>
    <dsp:sp modelId="{5955D71D-FB34-473F-A7C8-012E8E85ABAE}">
      <dsp:nvSpPr>
        <dsp:cNvPr id="0" name=""/>
        <dsp:cNvSpPr/>
      </dsp:nvSpPr>
      <dsp:spPr>
        <a:xfrm>
          <a:off x="252939" y="3905796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全球创客社区</a:t>
          </a:r>
          <a:endParaRPr lang="en-US" altLang="zh-CN" sz="1600" kern="1200" dirty="0" smtClean="0"/>
        </a:p>
      </dsp:txBody>
      <dsp:txXfrm>
        <a:off x="273659" y="3926516"/>
        <a:ext cx="1961664" cy="665999"/>
      </dsp:txXfrm>
    </dsp:sp>
    <dsp:sp modelId="{FF30C5DC-9D57-4726-9C2F-E5D84DC526DB}">
      <dsp:nvSpPr>
        <dsp:cNvPr id="0" name=""/>
        <dsp:cNvSpPr/>
      </dsp:nvSpPr>
      <dsp:spPr>
        <a:xfrm>
          <a:off x="2694223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kern="1200" dirty="0"/>
        </a:p>
      </dsp:txBody>
      <dsp:txXfrm>
        <a:off x="2694223" y="0"/>
        <a:ext cx="2503880" cy="1456848"/>
      </dsp:txXfrm>
    </dsp:sp>
    <dsp:sp modelId="{D253D9BD-89F6-4692-8B70-DFD77DBF5F99}">
      <dsp:nvSpPr>
        <dsp:cNvPr id="0" name=""/>
        <dsp:cNvSpPr/>
      </dsp:nvSpPr>
      <dsp:spPr>
        <a:xfrm>
          <a:off x="2944611" y="1457086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958266" y="1470741"/>
        <a:ext cx="1975794" cy="438921"/>
      </dsp:txXfrm>
    </dsp:sp>
    <dsp:sp modelId="{7B83F59D-9490-4852-884A-7D43CD4F0C39}">
      <dsp:nvSpPr>
        <dsp:cNvPr id="0" name=""/>
        <dsp:cNvSpPr/>
      </dsp:nvSpPr>
      <dsp:spPr>
        <a:xfrm>
          <a:off x="2944611" y="199504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958266" y="2008700"/>
        <a:ext cx="1975794" cy="438921"/>
      </dsp:txXfrm>
    </dsp:sp>
    <dsp:sp modelId="{AC342D32-7D85-4628-A875-F0372EB8990B}">
      <dsp:nvSpPr>
        <dsp:cNvPr id="0" name=""/>
        <dsp:cNvSpPr/>
      </dsp:nvSpPr>
      <dsp:spPr>
        <a:xfrm>
          <a:off x="2944611" y="253300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958266" y="2546660"/>
        <a:ext cx="1975794" cy="438921"/>
      </dsp:txXfrm>
    </dsp:sp>
    <dsp:sp modelId="{0990EDE3-62A7-4D72-98FF-0F1A695CE6CA}">
      <dsp:nvSpPr>
        <dsp:cNvPr id="0" name=""/>
        <dsp:cNvSpPr/>
      </dsp:nvSpPr>
      <dsp:spPr>
        <a:xfrm>
          <a:off x="2944611" y="307096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958266" y="3084620"/>
        <a:ext cx="1975794" cy="438921"/>
      </dsp:txXfrm>
    </dsp:sp>
    <dsp:sp modelId="{8ED340B9-6DF9-4961-9517-86A0E8EC9966}">
      <dsp:nvSpPr>
        <dsp:cNvPr id="0" name=""/>
        <dsp:cNvSpPr/>
      </dsp:nvSpPr>
      <dsp:spPr>
        <a:xfrm>
          <a:off x="2944611" y="360892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958266" y="3622580"/>
        <a:ext cx="1975794" cy="438921"/>
      </dsp:txXfrm>
    </dsp:sp>
    <dsp:sp modelId="{57944BE7-B38E-4C34-B89C-F933C3671334}">
      <dsp:nvSpPr>
        <dsp:cNvPr id="0" name=""/>
        <dsp:cNvSpPr/>
      </dsp:nvSpPr>
      <dsp:spPr>
        <a:xfrm>
          <a:off x="2944611" y="414688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958266" y="4160540"/>
        <a:ext cx="1975794" cy="438921"/>
      </dsp:txXfrm>
    </dsp:sp>
    <dsp:sp modelId="{58281310-1F62-4787-B0EA-65659D294050}">
      <dsp:nvSpPr>
        <dsp:cNvPr id="0" name=""/>
        <dsp:cNvSpPr/>
      </dsp:nvSpPr>
      <dsp:spPr>
        <a:xfrm>
          <a:off x="5385895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5385895" y="0"/>
        <a:ext cx="2503880" cy="1456848"/>
      </dsp:txXfrm>
    </dsp:sp>
    <dsp:sp modelId="{4AA64F67-2B0D-4B13-8E1D-ED9A3A06BE4E}">
      <dsp:nvSpPr>
        <dsp:cNvPr id="0" name=""/>
        <dsp:cNvSpPr/>
      </dsp:nvSpPr>
      <dsp:spPr>
        <a:xfrm>
          <a:off x="5636283" y="1457263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5664226" y="1485206"/>
        <a:ext cx="1947218" cy="898155"/>
      </dsp:txXfrm>
    </dsp:sp>
    <dsp:sp modelId="{9416161F-6AB2-418A-8E1B-5517DB72273E}">
      <dsp:nvSpPr>
        <dsp:cNvPr id="0" name=""/>
        <dsp:cNvSpPr/>
      </dsp:nvSpPr>
      <dsp:spPr>
        <a:xfrm>
          <a:off x="5636283" y="2558081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5664226" y="2586024"/>
        <a:ext cx="1947218" cy="898155"/>
      </dsp:txXfrm>
    </dsp:sp>
    <dsp:sp modelId="{5C4EA968-D21E-435D-81E9-18383051B82F}">
      <dsp:nvSpPr>
        <dsp:cNvPr id="0" name=""/>
        <dsp:cNvSpPr/>
      </dsp:nvSpPr>
      <dsp:spPr>
        <a:xfrm>
          <a:off x="5636283" y="3658898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5664226" y="3686841"/>
        <a:ext cx="1947218" cy="898155"/>
      </dsp:txXfrm>
    </dsp:sp>
    <dsp:sp modelId="{7E2B7AB8-D8EA-4E32-AA90-AF6B0B07CA78}">
      <dsp:nvSpPr>
        <dsp:cNvPr id="0" name=""/>
        <dsp:cNvSpPr/>
      </dsp:nvSpPr>
      <dsp:spPr>
        <a:xfrm>
          <a:off x="8077567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8077567" y="0"/>
        <a:ext cx="2503880" cy="1456848"/>
      </dsp:txXfrm>
    </dsp:sp>
    <dsp:sp modelId="{89BB89BF-A212-415E-A4A1-687A44ACD648}">
      <dsp:nvSpPr>
        <dsp:cNvPr id="0" name=""/>
        <dsp:cNvSpPr/>
      </dsp:nvSpPr>
      <dsp:spPr>
        <a:xfrm>
          <a:off x="8327955" y="1457767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8344409" y="1474221"/>
        <a:ext cx="1970196" cy="528882"/>
      </dsp:txXfrm>
    </dsp:sp>
    <dsp:sp modelId="{7873841A-283E-4E98-A030-E5BE5FEA6643}">
      <dsp:nvSpPr>
        <dsp:cNvPr id="0" name=""/>
        <dsp:cNvSpPr/>
      </dsp:nvSpPr>
      <dsp:spPr>
        <a:xfrm>
          <a:off x="8327955" y="2105987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8344409" y="2122441"/>
        <a:ext cx="1970196" cy="528882"/>
      </dsp:txXfrm>
    </dsp:sp>
    <dsp:sp modelId="{131F08B0-DE35-4740-923D-93E22C91042D}">
      <dsp:nvSpPr>
        <dsp:cNvPr id="0" name=""/>
        <dsp:cNvSpPr/>
      </dsp:nvSpPr>
      <dsp:spPr>
        <a:xfrm>
          <a:off x="8327955" y="2754206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8344409" y="2770660"/>
        <a:ext cx="1970196" cy="528882"/>
      </dsp:txXfrm>
    </dsp:sp>
    <dsp:sp modelId="{EC0BBE67-E7EE-4BDB-922B-9733BABB2322}">
      <dsp:nvSpPr>
        <dsp:cNvPr id="0" name=""/>
        <dsp:cNvSpPr/>
      </dsp:nvSpPr>
      <dsp:spPr>
        <a:xfrm>
          <a:off x="8327955" y="3402426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8344409" y="3418880"/>
        <a:ext cx="1970196" cy="528882"/>
      </dsp:txXfrm>
    </dsp:sp>
    <dsp:sp modelId="{79C28DAB-55F1-4DB0-AE20-2AAA42F8608A}">
      <dsp:nvSpPr>
        <dsp:cNvPr id="0" name=""/>
        <dsp:cNvSpPr/>
      </dsp:nvSpPr>
      <dsp:spPr>
        <a:xfrm>
          <a:off x="8327955" y="4050645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8344409" y="4067099"/>
        <a:ext cx="1970196" cy="528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17" Type="http://schemas.microsoft.com/office/2007/relationships/hdphoto" Target="../media/hdphoto8.wdp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2.png"/><Relationship Id="rId19" Type="http://schemas.microsoft.com/office/2007/relationships/hdphoto" Target="../media/hdphoto9.wdp"/><Relationship Id="rId4" Type="http://schemas.openxmlformats.org/officeDocument/2006/relationships/image" Target="../media/image9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3082187" y="1340090"/>
            <a:ext cx="2880000" cy="257803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474134" y="1837088"/>
            <a:ext cx="1317632" cy="1259398"/>
            <a:chOff x="13239" y="1110764"/>
            <a:chExt cx="1317632" cy="125939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38" y="1110764"/>
              <a:ext cx="1072333" cy="1259398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239" y="1797923"/>
              <a:ext cx="124690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rPr>
                <a:t>标准操作规程</a:t>
              </a:r>
              <a:endParaRPr lang="zh-CN" altLang="en-US" sz="1200" dirty="0">
                <a:solidFill>
                  <a:sysClr val="windowText" lastClr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80183" y="348004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学生社团</a:t>
            </a:r>
            <a:endParaRPr lang="zh-CN" alt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480183" y="3922004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知识</a:t>
            </a:r>
            <a:r>
              <a:rPr lang="zh-CN" altLang="en-US" sz="1200" dirty="0" smtClean="0"/>
              <a:t>共享团队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480183" y="4363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美术设计团队</a:t>
            </a:r>
            <a:endParaRPr lang="zh-CN" alt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480183" y="4795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法律支持团队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632184" y="5234101"/>
            <a:ext cx="360000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主题挑战活动</a:t>
            </a:r>
            <a:endParaRPr lang="zh-CN" alt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597891" y="2202072"/>
            <a:ext cx="4753734" cy="72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94561" y="1091526"/>
            <a:ext cx="4153094" cy="3906676"/>
            <a:chOff x="4894561" y="1091526"/>
            <a:chExt cx="4153094" cy="3906676"/>
          </a:xfrm>
        </p:grpSpPr>
        <p:sp>
          <p:nvSpPr>
            <p:cNvPr id="44" name="Half Frame 43"/>
            <p:cNvSpPr/>
            <p:nvPr/>
          </p:nvSpPr>
          <p:spPr>
            <a:xfrm flipH="1" flipV="1">
              <a:off x="4894561" y="2868935"/>
              <a:ext cx="3285684" cy="1715360"/>
            </a:xfrm>
            <a:prstGeom prst="halfFrame">
              <a:avLst>
                <a:gd name="adj1" fmla="val 2037"/>
                <a:gd name="adj2" fmla="val 203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6141021" y="1841932"/>
              <a:ext cx="1712190" cy="4571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数据服务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9437" y="4170388"/>
              <a:ext cx="2129701" cy="82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Tele Presence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技术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视频会议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312835" y="1091526"/>
              <a:ext cx="1734820" cy="2296496"/>
            </a:xfrm>
            <a:prstGeom prst="roundRect">
              <a:avLst>
                <a:gd name="adj" fmla="val 23929"/>
              </a:avLst>
            </a:prstGeom>
            <a:gradFill flip="none" rotWithShape="1">
              <a:gsLst>
                <a:gs pos="0">
                  <a:schemeClr val="accent1"/>
                </a:gs>
                <a:gs pos="40000">
                  <a:srgbClr val="5B9BD5">
                    <a:alpha val="80000"/>
                  </a:srgbClr>
                </a:gs>
                <a:gs pos="60000">
                  <a:schemeClr val="accent1">
                    <a:alpha val="50000"/>
                  </a:schemeClr>
                </a:gs>
                <a:gs pos="80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432000"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/>
                <a:t>全球创客社群</a:t>
              </a:r>
              <a:endParaRPr lang="zh-CN" altLang="en-US" dirty="0"/>
            </a:p>
          </p:txBody>
        </p:sp>
      </p:grpSp>
      <p:sp>
        <p:nvSpPr>
          <p:cNvPr id="25" name="Up Arrow 24"/>
          <p:cNvSpPr/>
          <p:nvPr/>
        </p:nvSpPr>
        <p:spPr>
          <a:xfrm>
            <a:off x="2632186" y="2868934"/>
            <a:ext cx="3600001" cy="611111"/>
          </a:xfrm>
          <a:prstGeom prst="upArrow">
            <a:avLst>
              <a:gd name="adj1" fmla="val 50000"/>
              <a:gd name="adj2" fmla="val 7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数据平台运维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32185" y="3480046"/>
            <a:ext cx="3600001" cy="1754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创客融合空间</a:t>
            </a:r>
            <a:endParaRPr lang="zh-CN" alt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632187" y="1554073"/>
            <a:ext cx="3600000" cy="1296002"/>
            <a:chOff x="2078739" y="1554073"/>
            <a:chExt cx="3600000" cy="1296002"/>
          </a:xfrm>
        </p:grpSpPr>
        <p:sp>
          <p:nvSpPr>
            <p:cNvPr id="14" name="Rectangle 13"/>
            <p:cNvSpPr/>
            <p:nvPr/>
          </p:nvSpPr>
          <p:spPr>
            <a:xfrm>
              <a:off x="2078739" y="1554073"/>
              <a:ext cx="3600000" cy="129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zh-CN" altLang="en-US" dirty="0"/>
                <a:t>数据</a:t>
              </a:r>
              <a:r>
                <a:rPr lang="zh-CN" altLang="en-US" dirty="0" smtClean="0"/>
                <a:t>服务及版本控制平台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知识产权管理</a:t>
              </a:r>
              <a:endParaRPr lang="zh-CN" alt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系统集成管理</a:t>
              </a:r>
              <a:endParaRPr lang="zh-CN" alt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法律架构支持</a:t>
              </a:r>
              <a:endParaRPr lang="zh-CN" alt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项目进度诊断</a:t>
              </a:r>
              <a:endParaRPr lang="zh-CN" altLang="en-US" sz="14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480183" y="5231669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产业研究</a:t>
            </a:r>
            <a:endParaRPr lang="zh-CN" alt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480183" y="566737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产品架构设计</a:t>
            </a:r>
            <a:endParaRPr lang="zh-CN" alt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27397" y="496870"/>
            <a:ext cx="6471164" cy="1344826"/>
            <a:chOff x="727397" y="100338"/>
            <a:chExt cx="6471164" cy="1344826"/>
          </a:xfrm>
        </p:grpSpPr>
        <p:grpSp>
          <p:nvGrpSpPr>
            <p:cNvPr id="34" name="Group 33"/>
            <p:cNvGrpSpPr/>
            <p:nvPr/>
          </p:nvGrpSpPr>
          <p:grpSpPr>
            <a:xfrm>
              <a:off x="1438561" y="100338"/>
              <a:ext cx="5760000" cy="905461"/>
              <a:chOff x="1246056" y="-208382"/>
              <a:chExt cx="5760000" cy="90546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246056" y="157079"/>
                <a:ext cx="576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训练中心 先进加工制造 数字信息</a:t>
                </a:r>
                <a:r>
                  <a:rPr lang="zh-CN" altLang="en-US" dirty="0"/>
                  <a:t>平台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46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精雕系统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98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激光切割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50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快速成型制造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02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柔性制造单元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54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多工种协同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1" descr="精雕产品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97" y="534313"/>
              <a:ext cx="1214468" cy="91085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Picture 3" descr="Cisco Telepresenc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2" y="4878520"/>
            <a:ext cx="1372568" cy="915045"/>
          </a:xfrm>
          <a:prstGeom prst="rect">
            <a:avLst/>
          </a:prstGeom>
        </p:spPr>
      </p:pic>
      <p:pic>
        <p:nvPicPr>
          <p:cNvPr id="3" name="Picture 2" descr="Cisco_logo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96" y="5707094"/>
            <a:ext cx="917196" cy="5159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632185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专利管理</a:t>
            </a:r>
            <a:endParaRPr lang="zh-CN" alt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3388185" y="5660873"/>
            <a:ext cx="1000011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供应链战略</a:t>
            </a:r>
            <a:endParaRPr lang="zh-CN" alt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388196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法律维权</a:t>
            </a:r>
            <a:endParaRPr lang="zh-CN" alt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5144195" y="5660873"/>
            <a:ext cx="1087989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商业模型画布</a:t>
            </a:r>
            <a:endParaRPr lang="zh-CN" alt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041484" y="2774284"/>
            <a:ext cx="432651" cy="33250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实践教学单元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学生项目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87022"/>
              </p:ext>
            </p:extLst>
          </p:nvPr>
        </p:nvGraphicFramePr>
        <p:xfrm>
          <a:off x="157019" y="177284"/>
          <a:ext cx="7288811" cy="6205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528"/>
                <a:gridCol w="517631"/>
                <a:gridCol w="1439913"/>
                <a:gridCol w="1439913"/>
                <a:gridCol w="1439913"/>
                <a:gridCol w="1439913"/>
              </a:tblGrid>
              <a:tr h="43276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功能区域及设施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 vMerge="1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全开放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限时全开放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预约开放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教学保障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112825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系统集成实践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三创公共空间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lvl="1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咖啡区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会谈区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三创演示区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研讨室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培训教室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接待室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会议室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86553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电子创新制作室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机械创新实验室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创新竞赛室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虚拟仪器实验室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电子实习训练室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4288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开放讨论室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SMT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中心展览展示室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办公室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3912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基础机械训练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钳工、木工教室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焊接等工作室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铸锻等工作室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基础制造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45829" y="500555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endParaRPr lang="en-US" altLang="zh-CN" sz="1200" dirty="0"/>
          </a:p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中心提供</a:t>
            </a:r>
            <a:r>
              <a:rPr lang="en-US" altLang="zh-CN" sz="1200" dirty="0" smtClean="0"/>
              <a:t>7x24</a:t>
            </a:r>
            <a:r>
              <a:rPr lang="zh-CN" altLang="en-US" sz="1200" dirty="0" smtClean="0"/>
              <a:t>全天候的资源开放。学生或教师凭本校证件进入大楼后，可以在公共区域以及全开放区域自由活动，使用相应资源。</a:t>
            </a:r>
            <a:endParaRPr lang="en-US" altLang="zh-CN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445829" y="2070215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限时全开放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除去非值班时段、设施维护、接待展示、科研开发等内部工作时间段之外，其他时间采用全开放模式。</a:t>
            </a:r>
            <a:endParaRPr lang="en-US" altLang="zh-CN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45829" y="4840204"/>
            <a:ext cx="1698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教学保障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为日常教学服务的设施与设备，重点保障教学活动的开展。学生使用相应资源，需要与相关教师协商预约，或通过订单的方式，委托相关负责人利用设备完成特定工作内容。</a:t>
            </a:r>
            <a:endParaRPr lang="en-US" altLang="zh-CN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45829" y="3270544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预约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在限时全开放的时间段内，</a:t>
            </a:r>
            <a:r>
              <a:rPr lang="zh-CN" altLang="en-US" sz="1200" dirty="0"/>
              <a:t>学生通过在线系统进行预约，现场读取</a:t>
            </a:r>
            <a:r>
              <a:rPr lang="zh-CN" altLang="en-US" sz="1200" dirty="0" smtClean="0"/>
              <a:t>学生证后可使用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资源。</a:t>
            </a:r>
            <a:endParaRPr lang="en-US" altLang="zh-CN" sz="1200" dirty="0"/>
          </a:p>
          <a:p>
            <a:r>
              <a:rPr lang="zh-CN" altLang="en-US" sz="1200" dirty="0"/>
              <a:t>（管理系统可参考文科图书馆讨论间模式</a:t>
            </a:r>
            <a:r>
              <a:rPr lang="zh-CN" altLang="en-US" sz="1200" dirty="0" smtClean="0"/>
              <a:t>）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45829" y="13122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中心开放模式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37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从创意到实现的系列教学活动</a:t>
            </a:r>
            <a:endParaRPr lang="zh-CN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7348135"/>
              </p:ext>
            </p:extLst>
          </p:nvPr>
        </p:nvGraphicFramePr>
        <p:xfrm>
          <a:off x="4629150" y="1557771"/>
          <a:ext cx="41249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610"/>
                <a:gridCol w="619760"/>
                <a:gridCol w="734060"/>
                <a:gridCol w="848360"/>
                <a:gridCol w="476885"/>
                <a:gridCol w="629285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大一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研究生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基本素养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入学导引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设计方法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个人战略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实践实现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跨课程结合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专业课程项目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产品整合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714750" cy="47691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基础课程系列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基本素养</a:t>
            </a:r>
            <a:r>
              <a:rPr lang="zh-CN" altLang="zh-CN" dirty="0"/>
              <a:t>：跨学科导引课，知识产权、法律、市场、媒体整合体验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设计方法</a:t>
            </a:r>
            <a:r>
              <a:rPr lang="zh-CN" altLang="zh-CN" dirty="0"/>
              <a:t>：交互设计，信息设计，服务设计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产品战略</a:t>
            </a:r>
            <a:r>
              <a:rPr lang="zh-CN" altLang="zh-CN" dirty="0"/>
              <a:t>：个人发展战略、行业调研、全球供应链、国际贸易等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实践实现</a:t>
            </a:r>
            <a:r>
              <a:rPr lang="zh-CN" altLang="zh-CN" dirty="0"/>
              <a:t>：工程设计，加工制造，材料，加工工艺，数控加工等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产品整合</a:t>
            </a:r>
            <a:r>
              <a:rPr lang="zh-CN" altLang="zh-CN" dirty="0"/>
              <a:t>：系统集成</a:t>
            </a:r>
            <a:r>
              <a:rPr lang="zh-CN" altLang="zh-CN" dirty="0" smtClean="0"/>
              <a:t>设计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092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我的空间，我做主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开放空间：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中心室内视觉系统及导引标识系统设计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交叉结合人因工程、心理学、室内设计、色彩等专业知识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需要对新大楼空间内部结构进行建模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工业工程系张伟老师、美术学院付志勇老师、美院校友李久太老师等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中心文化墙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邀请中心教师职工设计制作，协同美术学院、新闻学院等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嵌入显示屏，播放全球最新咨询及最新学生作品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利用精雕机、激光切割机等数控加工设备制作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左晶老师、李睿老师等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智能空间管理系统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门禁系统、预约管理系统、资源使用监控系统、室内环境控制系统等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邀请中心教师职工，协同创新社、天空工厂等学生社团进行联合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/>
              <a:t>外立</a:t>
            </a:r>
            <a:r>
              <a:rPr lang="zh-CN" altLang="en-US" dirty="0" smtClean="0"/>
              <a:t>面、大堂、走廊等室内外公共空间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</a:t>
            </a:r>
            <a:r>
              <a:rPr lang="zh-CN" altLang="en-US" smtClean="0"/>
              <a:t>美术学院马泉老师设计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16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398440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87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607681"/>
              </p:ext>
            </p:extLst>
          </p:nvPr>
        </p:nvGraphicFramePr>
        <p:xfrm>
          <a:off x="628650" y="1320800"/>
          <a:ext cx="78867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09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1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12433"/>
              </p:ext>
            </p:extLst>
          </p:nvPr>
        </p:nvGraphicFramePr>
        <p:xfrm>
          <a:off x="-1809751" y="1320799"/>
          <a:ext cx="10561865" cy="48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525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82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466" t="30208" r="3126" b="16276"/>
          <a:stretch/>
        </p:blipFill>
        <p:spPr>
          <a:xfrm>
            <a:off x="0" y="1790700"/>
            <a:ext cx="5670550" cy="3352800"/>
          </a:xfrm>
          <a:prstGeom prst="rect">
            <a:avLst/>
          </a:prstGeom>
        </p:spPr>
      </p:pic>
      <p:sp>
        <p:nvSpPr>
          <p:cNvPr id="3" name="Content Placeholder 5"/>
          <p:cNvSpPr txBox="1">
            <a:spLocks/>
          </p:cNvSpPr>
          <p:nvPr/>
        </p:nvSpPr>
        <p:spPr>
          <a:xfrm>
            <a:off x="5708650" y="1471325"/>
            <a:ext cx="3435350" cy="47691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基础课程</a:t>
            </a:r>
            <a:r>
              <a:rPr lang="zh-CN" altLang="zh-CN" sz="1200" dirty="0" smtClean="0"/>
              <a:t>系列面向全校各年级学生。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dirty="0" smtClean="0"/>
              <a:t>各科系低年级学生首先通过</a:t>
            </a:r>
            <a:r>
              <a:rPr lang="zh-CN" altLang="zh-CN" sz="1200" b="1" dirty="0" smtClean="0"/>
              <a:t>导引课</a:t>
            </a:r>
            <a:r>
              <a:rPr lang="zh-CN" altLang="zh-CN" sz="1200" dirty="0" smtClean="0"/>
              <a:t>了解合约设计概念以及知识产权、订单等协作交互标准模式的使用技巧，为升入高年级后开展项目做好准备。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学科竞赛</a:t>
            </a:r>
            <a:r>
              <a:rPr lang="zh-CN" altLang="zh-CN" sz="1200" dirty="0" smtClean="0"/>
              <a:t>、</a:t>
            </a:r>
            <a:r>
              <a:rPr lang="zh-CN" altLang="zh-CN" sz="1200" b="1" dirty="0" smtClean="0"/>
              <a:t>学生社团</a:t>
            </a:r>
            <a:r>
              <a:rPr lang="zh-CN" altLang="zh-CN" sz="1200" dirty="0" smtClean="0"/>
              <a:t>、</a:t>
            </a:r>
            <a:r>
              <a:rPr lang="en-US" altLang="zh-CN" sz="1200" b="1" dirty="0" smtClean="0"/>
              <a:t>SRT</a:t>
            </a:r>
            <a:r>
              <a:rPr lang="zh-CN" altLang="zh-CN" sz="1200" b="1" dirty="0" smtClean="0"/>
              <a:t>项目</a:t>
            </a:r>
            <a:r>
              <a:rPr lang="zh-CN" altLang="zh-CN" sz="1200" dirty="0" smtClean="0"/>
              <a:t>中，学生通过特定主题的产品设计实践，发散培养系统设计思维。学生团队可以选修交叉融合空间开设的设计类课程，系统性学习设计方法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tabLst>
                <a:tab pos="1163638" algn="l"/>
              </a:tabLst>
            </a:pPr>
            <a:r>
              <a:rPr lang="zh-CN" altLang="zh-CN" sz="1200" b="1" dirty="0" smtClean="0"/>
              <a:t>高年级本科生</a:t>
            </a:r>
            <a:r>
              <a:rPr lang="zh-CN" altLang="zh-CN" sz="1200" dirty="0" smtClean="0"/>
              <a:t>以及</a:t>
            </a:r>
            <a:r>
              <a:rPr lang="zh-CN" altLang="zh-CN" sz="1200" b="1" dirty="0" smtClean="0"/>
              <a:t>研究生</a:t>
            </a:r>
            <a:r>
              <a:rPr lang="zh-CN" altLang="zh-CN" sz="1200" dirty="0" smtClean="0"/>
              <a:t>，专业课程中涉及到产品或系统开发项目的，可以选修产品战略课程，从而结合本专业内容，进行产业调研、建立全球化产业思维、制定产品战略规划等。同时，课程还将包含个人战略发展规划的内容。</a:t>
            </a:r>
            <a:endParaRPr lang="zh-CN" altLang="zh-CN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28304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65306"/>
              </p:ext>
            </p:extLst>
          </p:nvPr>
        </p:nvGraphicFramePr>
        <p:xfrm>
          <a:off x="404714" y="1320800"/>
          <a:ext cx="105840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5363594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291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239031" y="2395250"/>
            <a:ext cx="2562225" cy="2900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学生</a:t>
            </a:r>
            <a:r>
              <a:rPr lang="zh-CN" altLang="en-US" sz="1600" dirty="0"/>
              <a:t>实践系列活动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</a:t>
            </a:r>
            <a:r>
              <a:rPr lang="zh-CN" altLang="en-US" sz="1200" dirty="0"/>
              <a:t>大赛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内容</a:t>
            </a:r>
            <a:r>
              <a:rPr lang="zh-CN" altLang="en-US" sz="1200" dirty="0"/>
              <a:t>精选与展示：</a:t>
            </a:r>
            <a:r>
              <a:rPr lang="en-US" altLang="zh-CN" sz="1200" dirty="0" err="1"/>
              <a:t>TEDxTHU</a:t>
            </a:r>
            <a:endParaRPr lang="en-US" altLang="zh-CN" sz="12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常驻</a:t>
            </a:r>
            <a:r>
              <a:rPr lang="zh-CN" altLang="en-US" sz="1200" dirty="0"/>
              <a:t>文化类社团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创</a:t>
            </a:r>
            <a:r>
              <a:rPr lang="zh-CN" altLang="en-US" sz="1200" dirty="0"/>
              <a:t>客</a:t>
            </a:r>
            <a:r>
              <a:rPr lang="zh-CN" altLang="en-US" sz="1200" dirty="0" smtClean="0"/>
              <a:t>马拉松</a:t>
            </a:r>
            <a:endParaRPr lang="en-US" altLang="zh-CN" sz="1200" dirty="0" smtClean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国际媒体报导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7" t="31064" r="6309" b="15662"/>
          <a:stretch/>
        </p:blipFill>
        <p:spPr>
          <a:xfrm>
            <a:off x="2801256" y="1656859"/>
            <a:ext cx="6342744" cy="37532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41269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805"/>
              </p:ext>
            </p:extLst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1108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60160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-60160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6070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67505" y="278361"/>
            <a:ext cx="2952190" cy="6814021"/>
            <a:chOff x="6067505" y="278361"/>
            <a:chExt cx="2952190" cy="6814021"/>
          </a:xfrm>
        </p:grpSpPr>
        <p:grpSp>
          <p:nvGrpSpPr>
            <p:cNvPr id="20" name="Group 19"/>
            <p:cNvGrpSpPr/>
            <p:nvPr/>
          </p:nvGrpSpPr>
          <p:grpSpPr>
            <a:xfrm>
              <a:off x="6067505" y="278361"/>
              <a:ext cx="2952190" cy="6814021"/>
              <a:chOff x="6067505" y="278361"/>
              <a:chExt cx="2952190" cy="681402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9019118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575963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3179" y="6012382"/>
                <a:ext cx="1213033" cy="1080000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5472750"/>
                <a:ext cx="2880000" cy="1171726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816017"/>
                <a:ext cx="2880000" cy="128882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104370"/>
                <a:ext cx="2880000" cy="1343743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3438248"/>
                <a:ext cx="2880000" cy="129821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60172"/>
                <a:ext cx="2880000" cy="131017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858610"/>
                <a:ext cx="2880000" cy="153365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107384"/>
                <a:ext cx="2880000" cy="138332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8361"/>
                <a:ext cx="2880000" cy="146111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cxnSp>
            <p:nvCxnSpPr>
              <p:cNvPr id="19" name="Straight Connector 18"/>
              <p:cNvCxnSpPr/>
              <p:nvPr/>
            </p:nvCxnSpPr>
            <p:spPr>
              <a:xfrm>
                <a:off x="6067505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597323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6084340" y="1102232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4340" y="1899808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F5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4340" y="274530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F4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4340" y="349496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F3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4340" y="41327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F2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4340" y="487446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F1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84340" y="553626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B1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4340" y="614214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B2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43478" y="6581001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0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2671" y="643812"/>
            <a:ext cx="169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的顶层，首先向学生展示未来职业生涯规划以及产品或系统开发的目标。并针对知识产权、团队协作、内容编纂等基本素养进行导引，形成价值体系，并建立交叉融合中心的标准协作机制，为未来参与活动打好基础。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52671" y="3189035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结合科技赛事带领学生开展主题性创新项目，进一步巩固系统创新方法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52671" y="5271795"/>
            <a:ext cx="1698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结合基础金工实习、电子工艺实习、制造工程体验等教学环节，培养学生基本技能和素养，为产品战略规划、系统设计、产品开发打下基础。</a:t>
            </a:r>
            <a:endParaRPr lang="zh-CN" altLang="en-US" sz="1200" dirty="0"/>
          </a:p>
        </p:txBody>
      </p:sp>
      <p:cxnSp>
        <p:nvCxnSpPr>
          <p:cNvPr id="32" name="Elbow Connector 31"/>
          <p:cNvCxnSpPr>
            <a:stCxn id="24" idx="1"/>
            <a:endCxn id="27" idx="1"/>
          </p:cNvCxnSpPr>
          <p:nvPr/>
        </p:nvCxnSpPr>
        <p:spPr>
          <a:xfrm rot="10800000" flipV="1">
            <a:off x="7052671" y="1705641"/>
            <a:ext cx="12700" cy="4258652"/>
          </a:xfrm>
          <a:prstGeom prst="bent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26" idx="2"/>
          </p:cNvCxnSpPr>
          <p:nvPr/>
        </p:nvCxnSpPr>
        <p:spPr>
          <a:xfrm flipV="1">
            <a:off x="7901757" y="4020032"/>
            <a:ext cx="0" cy="125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363289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02021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2021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18132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919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1831</TotalTime>
  <Words>1477</Words>
  <Application>Microsoft Office PowerPoint</Application>
  <PresentationFormat>On-screen Show (4:3)</PresentationFormat>
  <Paragraphs>381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PowerPoint Presentation</vt:lpstr>
      <vt:lpstr>PowerPoint Presentation</vt:lpstr>
      <vt:lpstr>PowerPoint Presentation</vt:lpstr>
      <vt:lpstr>从创意到实现的系列教学活动</vt:lpstr>
      <vt:lpstr>我的空间，我做主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187</cp:revision>
  <dcterms:created xsi:type="dcterms:W3CDTF">2014-03-18T23:49:17Z</dcterms:created>
  <dcterms:modified xsi:type="dcterms:W3CDTF">2014-05-27T06:54:26Z</dcterms:modified>
</cp:coreProperties>
</file>