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8F79-2CC5-4C01-93D8-F3821B83F3BC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4FF5-0C91-48D3-9EA6-A456EE139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6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jmakerspace.com/Creatica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thruwood.com/Zh/workshop.html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z-innoway.com/" TargetMode="Externa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jdi.tongji.edu.cn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iki.szdiy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国内主要创客空间考察报告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基础工业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  创新开放实验室  王德宇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53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技能培训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技术培训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科技普及教育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北京创客空间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深圳柴火创客空间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空间学生社团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creatic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6576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39787" y="6408785"/>
            <a:ext cx="2857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ea typeface="楷体" panose="02010609060101010101" pitchFamily="49" charset="-122"/>
              </a:rPr>
              <a:t>图片来源：</a:t>
            </a:r>
            <a:r>
              <a:rPr lang="en-US" altLang="zh-CN" sz="900" dirty="0">
                <a:hlinkClick r:id="rId3"/>
              </a:rPr>
              <a:t>http://www.bjmakerspace.com/Creatica/</a:t>
            </a:r>
            <a:endParaRPr lang="zh-CN" altLang="en-US" sz="9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46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专业工艺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产品研发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工艺体验与培训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木作工作坊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29" y="3491616"/>
            <a:ext cx="943155" cy="9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9" y="284174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429" y="4434771"/>
            <a:ext cx="1434216" cy="14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64679" y="6466706"/>
            <a:ext cx="2974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ea typeface="楷体" panose="02010609060101010101" pitchFamily="49" charset="-122"/>
              </a:rPr>
              <a:t>图片来源：</a:t>
            </a:r>
            <a:r>
              <a:rPr lang="en-US" altLang="zh-CN" sz="900" dirty="0">
                <a:hlinkClick r:id="rId5"/>
              </a:rPr>
              <a:t>http://www.thruwood.com/Zh/workshop.html</a:t>
            </a:r>
            <a:endParaRPr lang="zh-CN" altLang="en-US" sz="9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28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社交空间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轻讨论，轻交流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车库咖啡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Binggo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咖啡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又书店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青年空间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9788" y="3657600"/>
            <a:ext cx="6266667" cy="2751186"/>
            <a:chOff x="257493" y="3327578"/>
            <a:chExt cx="6266667" cy="2751186"/>
          </a:xfrm>
        </p:grpSpPr>
        <p:pic>
          <p:nvPicPr>
            <p:cNvPr id="1026" name="Picture 2" descr="http://z-innoway.com/data/upload/2014/04/21/13980703833056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270" y="3327579"/>
              <a:ext cx="2139889" cy="1330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z-innoway.com/data/upload/2014/06/06/1402058805334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93" y="3327578"/>
              <a:ext cx="4126778" cy="2751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z-innoway.com/data/upload/2014/04/15/1397555787893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271" y="4657877"/>
              <a:ext cx="2139889" cy="142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839787" y="6408785"/>
            <a:ext cx="1903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ea typeface="楷体" panose="02010609060101010101" pitchFamily="49" charset="-122"/>
              </a:rPr>
              <a:t>图片来源：</a:t>
            </a:r>
            <a:r>
              <a:rPr lang="en-US" altLang="zh-CN" sz="900" dirty="0">
                <a:ea typeface="楷体" panose="02010609060101010101" pitchFamily="49" charset="-122"/>
                <a:hlinkClick r:id="rId5"/>
              </a:rPr>
              <a:t>http://z-innoway.com</a:t>
            </a:r>
            <a:endParaRPr lang="zh-CN" altLang="en-US" sz="9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9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企业资源导入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项目孵化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企业导师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主题赛事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大疆科技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51" y="2944291"/>
            <a:ext cx="2717074" cy="20378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7" r="23559"/>
          <a:stretch/>
        </p:blipFill>
        <p:spPr>
          <a:xfrm>
            <a:off x="428625" y="4450079"/>
            <a:ext cx="2656114" cy="20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学校众创空间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多学科交融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科研驱动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人才培养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i.Center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上海同济大学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FabLab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ww3.sinaimg.cn/bmiddle/79bb2597jw1er5339ijkyj20hs0i5j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52" y="3424237"/>
            <a:ext cx="3005636" cy="30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177552" y="6491353"/>
            <a:ext cx="3005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ea typeface="楷体" panose="02010609060101010101" pitchFamily="49" charset="-122"/>
              </a:rPr>
              <a:t>图片来源：</a:t>
            </a:r>
            <a:r>
              <a:rPr lang="en-US" altLang="zh-CN" sz="900" dirty="0">
                <a:hlinkClick r:id="rId3"/>
              </a:rPr>
              <a:t>http://tjdi.tongji.edu.cn/</a:t>
            </a:r>
            <a:endParaRPr lang="zh-CN" altLang="en-US" sz="900" dirty="0"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2961611"/>
            <a:ext cx="3265714" cy="17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07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融合  跨界创新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以媒体促进文化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以项目带动研究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以跨学科激发学习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3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客文化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什么是创客？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每个人都有不同的理解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DIY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科技发明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创客对传统产业的影响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产品开发模式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制造生产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支撑创客社群的创客空间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30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创客空间运动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欧洲和北美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具有广泛的“群众基础”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专业培训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科技普及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遍及全球的“动手做”热潮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1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促进创客活动的因素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（科技、媒体、通信）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社区支撑的跨地域交流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本地制造资源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深圳创客迅速崛起的产业基础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媒体社区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文化氛围与社区基础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创客群体蓬勃发展的动力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52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创客群体地域分布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华北北京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珠三角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长三角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聚集京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深及其他中心城市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713672"/>
            <a:ext cx="4181475" cy="30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9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产品项目的创客参与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概念设计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原型产品制造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展示与验证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从概念到现实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grayscl/>
            <a:lum bright="-20000" contrast="40000"/>
          </a:blip>
          <a:stretch>
            <a:fillRect/>
          </a:stretch>
        </p:blipFill>
        <p:spPr>
          <a:xfrm>
            <a:off x="599636" y="3413764"/>
            <a:ext cx="10992729" cy="27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创客空间发挥作用的不同形式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兴趣团体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业余科技项目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技术交流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Homebrew Computer Club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社（学生社团）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  <p:pic>
        <p:nvPicPr>
          <p:cNvPr id="4098" name="Picture 2" descr="Boardca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336800"/>
            <a:ext cx="1724206" cy="305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iki.szdiy.org/images/thumb/8/85/Led_clock_wall.png/300px-Led_clock_wa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20586"/>
          <a:stretch/>
        </p:blipFill>
        <p:spPr bwMode="auto">
          <a:xfrm>
            <a:off x="2563994" y="3336800"/>
            <a:ext cx="1681026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39788" y="6388645"/>
            <a:ext cx="2857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ea typeface="楷体" panose="02010609060101010101" pitchFamily="49" charset="-122"/>
              </a:rPr>
              <a:t>图片来源：</a:t>
            </a:r>
            <a:r>
              <a:rPr lang="en-US" altLang="zh-CN" sz="900" dirty="0">
                <a:hlinkClick r:id="rId4"/>
              </a:rPr>
              <a:t>http://wiki.szdiy.org</a:t>
            </a:r>
            <a:endParaRPr lang="zh-CN" altLang="en-US" sz="900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项目孵化与加速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开发条件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市场对接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北京创客空间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TechSpace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深圳柴火创客空间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263536"/>
            <a:ext cx="3706950" cy="27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0FFC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364</Words>
  <Application>Microsoft Office PowerPoint</Application>
  <PresentationFormat>宽屏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楷体</vt:lpstr>
      <vt:lpstr>宋体</vt:lpstr>
      <vt:lpstr>微软雅黑</vt:lpstr>
      <vt:lpstr>Arial</vt:lpstr>
      <vt:lpstr>Calibri</vt:lpstr>
      <vt:lpstr>Calibri Light</vt:lpstr>
      <vt:lpstr>Office 主题</vt:lpstr>
      <vt:lpstr>国内主要创客空间考察报告</vt:lpstr>
      <vt:lpstr>创客文化</vt:lpstr>
      <vt:lpstr>创客空间运动</vt:lpstr>
      <vt:lpstr>促进创客活动的因素</vt:lpstr>
      <vt:lpstr>创客群体地域分布</vt:lpstr>
      <vt:lpstr>产品项目的创客参与</vt:lpstr>
      <vt:lpstr>创客空间发挥作用的不同形式</vt:lpstr>
      <vt:lpstr>兴趣团体</vt:lpstr>
      <vt:lpstr>项目孵化与加速</vt:lpstr>
      <vt:lpstr>技能培训</vt:lpstr>
      <vt:lpstr>专业工艺</vt:lpstr>
      <vt:lpstr>社交空间</vt:lpstr>
      <vt:lpstr>企业资源导入</vt:lpstr>
      <vt:lpstr>学校众创空间</vt:lpstr>
      <vt:lpstr>结语</vt:lpstr>
      <vt:lpstr>交叉融合  跨界创新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国内主要创客空间考察报告</dc:title>
  <dc:creator>Woody Wang</dc:creator>
  <cp:lastModifiedBy>Woody Wang</cp:lastModifiedBy>
  <cp:revision>40</cp:revision>
  <dcterms:created xsi:type="dcterms:W3CDTF">2015-04-19T23:49:46Z</dcterms:created>
  <dcterms:modified xsi:type="dcterms:W3CDTF">2015-04-22T08:38:04Z</dcterms:modified>
</cp:coreProperties>
</file>