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3" r:id="rId5"/>
    <p:sldId id="264" r:id="rId6"/>
    <p:sldId id="265" r:id="rId7"/>
    <p:sldId id="266" r:id="rId8"/>
    <p:sldId id="267" r:id="rId9"/>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621191"/>
            <a:ext cx="5143500" cy="3448756"/>
          </a:xfrm>
        </p:spPr>
        <p:txBody>
          <a:bodyPr anchor="b"/>
          <a:lstStyle>
            <a:lvl1pPr algn="ctr">
              <a:defRPr sz="33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6790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422271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761060" y="761294"/>
            <a:ext cx="831354" cy="121256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65212" y="761294"/>
            <a:ext cx="2410122" cy="121256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401435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63128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469622"/>
            <a:ext cx="5915025" cy="4120620"/>
          </a:xfrm>
        </p:spPr>
        <p:txBody>
          <a:bodyPr anchor="b"/>
          <a:lstStyle>
            <a:lvl1pPr>
              <a:defRPr sz="33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77428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65212" y="3808766"/>
            <a:ext cx="1620738" cy="907820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971675" y="3808766"/>
            <a:ext cx="1620739" cy="907820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214615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404"/>
            <a:ext cx="5915025" cy="191470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内容占位符 3"/>
          <p:cNvSpPr>
            <a:spLocks noGrp="1"/>
          </p:cNvSpPr>
          <p:nvPr>
            <p:ph sz="half" idx="2"/>
          </p:nvPr>
        </p:nvSpPr>
        <p:spPr>
          <a:xfrm>
            <a:off x="472381" y="3618442"/>
            <a:ext cx="2901255"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内容占位符 5"/>
          <p:cNvSpPr>
            <a:spLocks noGrp="1"/>
          </p:cNvSpPr>
          <p:nvPr>
            <p:ph sz="quarter" idx="4"/>
          </p:nvPr>
        </p:nvSpPr>
        <p:spPr>
          <a:xfrm>
            <a:off x="3471863" y="3618442"/>
            <a:ext cx="2915543"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186613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230039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149588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400"/>
            <a:ext cx="2211883" cy="2311400"/>
          </a:xfr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129617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400"/>
            <a:ext cx="2211883" cy="2311400"/>
          </a:xfr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11CEB0-B44B-4877-A11F-38E365D65EF7}" type="datetimeFigureOut">
              <a:rPr lang="zh-CN" altLang="en-US" smtClean="0"/>
              <a:t>2014/12/4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308890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4E11CEB0-B44B-4877-A11F-38E365D65EF7}" type="datetimeFigureOut">
              <a:rPr lang="zh-CN" altLang="en-US" smtClean="0"/>
              <a:t>2014/12/4</a:t>
            </a:fld>
            <a:endParaRPr lang="zh-CN" altLang="en-US"/>
          </a:p>
        </p:txBody>
      </p:sp>
      <p:sp>
        <p:nvSpPr>
          <p:cNvPr id="5" name="页脚占位符 4"/>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911EDCB5-CC7A-4DF7-A821-2801A33AE152}" type="slidenum">
              <a:rPr lang="zh-CN" altLang="en-US" smtClean="0"/>
              <a:t>‹#›</a:t>
            </a:fld>
            <a:endParaRPr lang="zh-CN" altLang="en-US"/>
          </a:p>
        </p:txBody>
      </p:sp>
    </p:spTree>
    <p:extLst>
      <p:ext uri="{BB962C8B-B14F-4D97-AF65-F5344CB8AC3E}">
        <p14:creationId xmlns:p14="http://schemas.microsoft.com/office/powerpoint/2010/main" val="324607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3956" y="1027134"/>
            <a:ext cx="2530258" cy="369332"/>
          </a:xfrm>
          <a:prstGeom prst="rect">
            <a:avLst/>
          </a:prstGeom>
          <a:noFill/>
        </p:spPr>
        <p:txBody>
          <a:bodyPr wrap="square" rtlCol="0">
            <a:spAutoFit/>
          </a:bodyPr>
          <a:lstStyle/>
          <a:p>
            <a:pPr algn="ctr"/>
            <a:r>
              <a:rPr lang="zh-CN" altLang="en-US" dirty="0" smtClean="0"/>
              <a:t>创客交叉融合空间</a:t>
            </a:r>
            <a:endParaRPr lang="zh-CN" altLang="en-US" dirty="0"/>
          </a:p>
        </p:txBody>
      </p:sp>
      <p:sp>
        <p:nvSpPr>
          <p:cNvPr id="3" name="文本框 2"/>
          <p:cNvSpPr txBox="1"/>
          <p:nvPr/>
        </p:nvSpPr>
        <p:spPr>
          <a:xfrm>
            <a:off x="538619" y="2743200"/>
            <a:ext cx="1503123" cy="369332"/>
          </a:xfrm>
          <a:prstGeom prst="rect">
            <a:avLst/>
          </a:prstGeom>
          <a:noFill/>
        </p:spPr>
        <p:txBody>
          <a:bodyPr wrap="square" rtlCol="0">
            <a:spAutoFit/>
          </a:bodyPr>
          <a:lstStyle/>
          <a:p>
            <a:pPr algn="ctr"/>
            <a:r>
              <a:rPr lang="zh-CN" altLang="en-US" dirty="0" smtClean="0"/>
              <a:t>创客培养</a:t>
            </a:r>
            <a:endParaRPr lang="zh-CN" altLang="en-US" dirty="0"/>
          </a:p>
        </p:txBody>
      </p:sp>
      <p:sp>
        <p:nvSpPr>
          <p:cNvPr id="4" name="文本框 3"/>
          <p:cNvSpPr txBox="1"/>
          <p:nvPr/>
        </p:nvSpPr>
        <p:spPr>
          <a:xfrm>
            <a:off x="3657600" y="2743200"/>
            <a:ext cx="1354899" cy="369332"/>
          </a:xfrm>
          <a:prstGeom prst="rect">
            <a:avLst/>
          </a:prstGeom>
          <a:noFill/>
        </p:spPr>
        <p:txBody>
          <a:bodyPr wrap="square" rtlCol="0">
            <a:spAutoFit/>
          </a:bodyPr>
          <a:lstStyle/>
          <a:p>
            <a:pPr algn="ctr"/>
            <a:r>
              <a:rPr lang="zh-CN" altLang="en-US" dirty="0" smtClean="0"/>
              <a:t>创客活动</a:t>
            </a:r>
            <a:endParaRPr lang="zh-CN" altLang="en-US" dirty="0"/>
          </a:p>
        </p:txBody>
      </p:sp>
      <p:sp>
        <p:nvSpPr>
          <p:cNvPr id="5" name="文本框 4"/>
          <p:cNvSpPr txBox="1"/>
          <p:nvPr/>
        </p:nvSpPr>
        <p:spPr>
          <a:xfrm>
            <a:off x="0" y="4985359"/>
            <a:ext cx="1290181" cy="369332"/>
          </a:xfrm>
          <a:prstGeom prst="rect">
            <a:avLst/>
          </a:prstGeom>
          <a:noFill/>
        </p:spPr>
        <p:txBody>
          <a:bodyPr wrap="square" rtlCol="0">
            <a:spAutoFit/>
          </a:bodyPr>
          <a:lstStyle/>
          <a:p>
            <a:pPr algn="ctr"/>
            <a:r>
              <a:rPr lang="zh-CN" altLang="en-US" dirty="0" smtClean="0"/>
              <a:t>工程训练</a:t>
            </a:r>
            <a:endParaRPr lang="zh-CN" altLang="en-US" dirty="0"/>
          </a:p>
        </p:txBody>
      </p:sp>
      <p:sp>
        <p:nvSpPr>
          <p:cNvPr id="6" name="文本框 5"/>
          <p:cNvSpPr txBox="1"/>
          <p:nvPr/>
        </p:nvSpPr>
        <p:spPr>
          <a:xfrm>
            <a:off x="1202498" y="4985359"/>
            <a:ext cx="1189973" cy="369332"/>
          </a:xfrm>
          <a:prstGeom prst="rect">
            <a:avLst/>
          </a:prstGeom>
          <a:noFill/>
        </p:spPr>
        <p:txBody>
          <a:bodyPr wrap="square" rtlCol="0">
            <a:spAutoFit/>
          </a:bodyPr>
          <a:lstStyle/>
          <a:p>
            <a:pPr algn="ctr"/>
            <a:r>
              <a:rPr lang="zh-CN" altLang="en-US" dirty="0" smtClean="0"/>
              <a:t>创客讲座</a:t>
            </a:r>
            <a:endParaRPr lang="zh-CN" altLang="en-US" dirty="0"/>
          </a:p>
        </p:txBody>
      </p:sp>
      <p:sp>
        <p:nvSpPr>
          <p:cNvPr id="7" name="文本框 6"/>
          <p:cNvSpPr txBox="1"/>
          <p:nvPr/>
        </p:nvSpPr>
        <p:spPr>
          <a:xfrm>
            <a:off x="3375764" y="4985359"/>
            <a:ext cx="1390389" cy="369332"/>
          </a:xfrm>
          <a:prstGeom prst="rect">
            <a:avLst/>
          </a:prstGeom>
          <a:noFill/>
        </p:spPr>
        <p:txBody>
          <a:bodyPr wrap="square" rtlCol="0">
            <a:spAutoFit/>
          </a:bodyPr>
          <a:lstStyle/>
          <a:p>
            <a:pPr algn="ctr"/>
            <a:r>
              <a:rPr lang="zh-CN" altLang="en-US" dirty="0" smtClean="0"/>
              <a:t>创客马拉松</a:t>
            </a:r>
            <a:endParaRPr lang="zh-CN" altLang="en-US" dirty="0"/>
          </a:p>
        </p:txBody>
      </p:sp>
      <p:sp>
        <p:nvSpPr>
          <p:cNvPr id="8" name="文本框 7"/>
          <p:cNvSpPr txBox="1"/>
          <p:nvPr/>
        </p:nvSpPr>
        <p:spPr>
          <a:xfrm>
            <a:off x="5054251" y="4985359"/>
            <a:ext cx="1390389" cy="369332"/>
          </a:xfrm>
          <a:prstGeom prst="rect">
            <a:avLst/>
          </a:prstGeom>
          <a:noFill/>
        </p:spPr>
        <p:txBody>
          <a:bodyPr wrap="square" rtlCol="0">
            <a:spAutoFit/>
          </a:bodyPr>
          <a:lstStyle/>
          <a:p>
            <a:pPr algn="ctr"/>
            <a:r>
              <a:rPr lang="zh-CN" altLang="en-US" dirty="0" smtClean="0"/>
              <a:t>创客发声</a:t>
            </a:r>
            <a:endParaRPr lang="zh-CN" altLang="en-US" dirty="0"/>
          </a:p>
        </p:txBody>
      </p:sp>
      <p:cxnSp>
        <p:nvCxnSpPr>
          <p:cNvPr id="10" name="肘形连接符 9"/>
          <p:cNvCxnSpPr>
            <a:stCxn id="2" idx="2"/>
            <a:endCxn id="3" idx="0"/>
          </p:cNvCxnSpPr>
          <p:nvPr/>
        </p:nvCxnSpPr>
        <p:spPr>
          <a:xfrm rot="5400000">
            <a:off x="1556266" y="1130381"/>
            <a:ext cx="1346734" cy="18789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2"/>
            <a:endCxn id="4" idx="0"/>
          </p:cNvCxnSpPr>
          <p:nvPr/>
        </p:nvCxnSpPr>
        <p:spPr>
          <a:xfrm rot="16200000" flipH="1">
            <a:off x="3078700" y="1486850"/>
            <a:ext cx="1346734" cy="11659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3" idx="2"/>
            <a:endCxn id="5" idx="0"/>
          </p:cNvCxnSpPr>
          <p:nvPr/>
        </p:nvCxnSpPr>
        <p:spPr>
          <a:xfrm rot="5400000">
            <a:off x="31223" y="3726400"/>
            <a:ext cx="1872827" cy="6450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3" idx="2"/>
            <a:endCxn id="6" idx="0"/>
          </p:cNvCxnSpPr>
          <p:nvPr/>
        </p:nvCxnSpPr>
        <p:spPr>
          <a:xfrm rot="16200000" flipH="1">
            <a:off x="607420" y="3795293"/>
            <a:ext cx="1872827" cy="5073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2"/>
            <a:endCxn id="7" idx="0"/>
          </p:cNvCxnSpPr>
          <p:nvPr/>
        </p:nvCxnSpPr>
        <p:spPr>
          <a:xfrm rot="5400000">
            <a:off x="3266592" y="3916900"/>
            <a:ext cx="1872827" cy="2640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 idx="2"/>
            <a:endCxn id="8" idx="0"/>
          </p:cNvCxnSpPr>
          <p:nvPr/>
        </p:nvCxnSpPr>
        <p:spPr>
          <a:xfrm rot="16200000" flipH="1">
            <a:off x="4105835" y="3341747"/>
            <a:ext cx="1872827" cy="14143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07928" y="6425852"/>
            <a:ext cx="5135671" cy="2862322"/>
          </a:xfrm>
          <a:prstGeom prst="rect">
            <a:avLst/>
          </a:prstGeom>
          <a:noFill/>
        </p:spPr>
        <p:txBody>
          <a:bodyPr wrap="square" rtlCol="0">
            <a:spAutoFit/>
          </a:bodyPr>
          <a:lstStyle/>
          <a:p>
            <a:r>
              <a:rPr lang="zh-CN" altLang="en-US" dirty="0" smtClean="0"/>
              <a:t>说明：主页共</a:t>
            </a:r>
            <a:r>
              <a:rPr lang="en-US" altLang="zh-CN" dirty="0" smtClean="0"/>
              <a:t>8</a:t>
            </a:r>
            <a:r>
              <a:rPr lang="zh-CN" altLang="en-US" dirty="0" smtClean="0"/>
              <a:t>个板块，请各板块内容总监提供：</a:t>
            </a:r>
            <a:r>
              <a:rPr lang="en-US" altLang="zh-CN" dirty="0" smtClean="0"/>
              <a:t/>
            </a:r>
            <a:br>
              <a:rPr lang="en-US" altLang="zh-CN" dirty="0" smtClean="0"/>
            </a:br>
            <a:r>
              <a:rPr lang="en-US" altLang="zh-CN" dirty="0" smtClean="0"/>
              <a:t>1</a:t>
            </a:r>
            <a:r>
              <a:rPr lang="zh-CN" altLang="en-US" dirty="0" smtClean="0"/>
              <a:t>）板块各页面逻辑结构图（如本页）</a:t>
            </a:r>
            <a:endParaRPr lang="en-US" altLang="zh-CN" dirty="0" smtClean="0"/>
          </a:p>
          <a:p>
            <a:r>
              <a:rPr lang="en-US" altLang="zh-CN" dirty="0" smtClean="0"/>
              <a:t>2</a:t>
            </a:r>
            <a:r>
              <a:rPr lang="zh-CN" altLang="en-US" dirty="0" smtClean="0"/>
              <a:t>）各页面的文字与图片（至多两张）</a:t>
            </a:r>
            <a:endParaRPr lang="en-US" altLang="zh-CN" dirty="0" smtClean="0"/>
          </a:p>
          <a:p>
            <a:r>
              <a:rPr lang="en-US" altLang="zh-CN" dirty="0" smtClean="0"/>
              <a:t>3</a:t>
            </a:r>
            <a:r>
              <a:rPr lang="zh-CN" altLang="en-US" dirty="0" smtClean="0"/>
              <a:t>）图片原文件，独立文件保存</a:t>
            </a:r>
            <a:endParaRPr lang="en-US" altLang="zh-CN" dirty="0" smtClean="0"/>
          </a:p>
          <a:p>
            <a:endParaRPr lang="en-US" altLang="zh-CN" dirty="0"/>
          </a:p>
          <a:p>
            <a:r>
              <a:rPr lang="zh-CN" altLang="en-US" dirty="0" smtClean="0"/>
              <a:t>小提示：</a:t>
            </a:r>
            <a:endParaRPr lang="en-US" altLang="zh-CN" dirty="0" smtClean="0"/>
          </a:p>
          <a:p>
            <a:r>
              <a:rPr lang="en-US" altLang="zh-CN" dirty="0"/>
              <a:t>1</a:t>
            </a:r>
            <a:r>
              <a:rPr lang="zh-CN" altLang="en-US" dirty="0" smtClean="0"/>
              <a:t>）下面的页面，需和第一个逻辑结构图对应，便于搭建网页。</a:t>
            </a:r>
            <a:endParaRPr lang="en-US" altLang="zh-CN" dirty="0" smtClean="0"/>
          </a:p>
          <a:p>
            <a:r>
              <a:rPr lang="en-US" altLang="zh-CN" dirty="0" smtClean="0"/>
              <a:t>2</a:t>
            </a:r>
            <a:r>
              <a:rPr lang="zh-CN" altLang="en-US" dirty="0" smtClean="0"/>
              <a:t>）一个图片可以由多张照片，通过美图秀秀等工具进行合成。</a:t>
            </a:r>
            <a:endParaRPr lang="zh-CN" altLang="en-US" dirty="0"/>
          </a:p>
        </p:txBody>
      </p:sp>
    </p:spTree>
    <p:extLst>
      <p:ext uri="{BB962C8B-B14F-4D97-AF65-F5344CB8AC3E}">
        <p14:creationId xmlns:p14="http://schemas.microsoft.com/office/powerpoint/2010/main" val="247773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创客交叉融合空间</a:t>
            </a:r>
            <a:endParaRPr lang="zh-CN" altLang="en-US" dirty="0"/>
          </a:p>
        </p:txBody>
      </p:sp>
      <p:sp>
        <p:nvSpPr>
          <p:cNvPr id="5" name="文本框 4"/>
          <p:cNvSpPr txBox="1"/>
          <p:nvPr/>
        </p:nvSpPr>
        <p:spPr>
          <a:xfrm>
            <a:off x="1014607" y="801786"/>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pic>
        <p:nvPicPr>
          <p:cNvPr id="1026" name="Picture 2" descr="http://www.xlzx.tsinghua.edu.cn/publish/gyxl/1050/1050/c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543" y="3647733"/>
            <a:ext cx="4090748" cy="271999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079320" y="6587243"/>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6864243"/>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Tree>
    <p:extLst>
      <p:ext uri="{BB962C8B-B14F-4D97-AF65-F5344CB8AC3E}">
        <p14:creationId xmlns:p14="http://schemas.microsoft.com/office/powerpoint/2010/main" val="72553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a:t>创</a:t>
            </a:r>
            <a:r>
              <a:rPr lang="zh-CN" altLang="en-US" dirty="0" smtClean="0"/>
              <a:t>客培养</a:t>
            </a:r>
            <a:endParaRPr lang="zh-CN" altLang="en-US" dirty="0"/>
          </a:p>
        </p:txBody>
      </p:sp>
      <p:sp>
        <p:nvSpPr>
          <p:cNvPr id="5" name="文本框 4"/>
          <p:cNvSpPr txBox="1"/>
          <p:nvPr/>
        </p:nvSpPr>
        <p:spPr>
          <a:xfrm>
            <a:off x="1014607" y="801786"/>
            <a:ext cx="5110619" cy="1200329"/>
          </a:xfrm>
          <a:prstGeom prst="rect">
            <a:avLst/>
          </a:prstGeom>
          <a:noFill/>
        </p:spPr>
        <p:txBody>
          <a:bodyPr wrap="square" rtlCol="0">
            <a:spAutoFit/>
          </a:bodyPr>
          <a:lstStyle/>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
        <p:nvSpPr>
          <p:cNvPr id="7" name="文本框 6"/>
          <p:cNvSpPr txBox="1"/>
          <p:nvPr/>
        </p:nvSpPr>
        <p:spPr>
          <a:xfrm>
            <a:off x="2079320" y="4520559"/>
            <a:ext cx="2981196" cy="277000"/>
          </a:xfrm>
          <a:prstGeom prst="rect">
            <a:avLst/>
          </a:prstGeom>
          <a:noFill/>
        </p:spPr>
        <p:txBody>
          <a:bodyPr wrap="square" rtlCol="0">
            <a:spAutoFit/>
          </a:bodyPr>
          <a:lstStyle/>
          <a:p>
            <a:pPr algn="ctr"/>
            <a:r>
              <a:rPr lang="zh-CN" altLang="en-US" sz="1200" dirty="0" smtClean="0"/>
              <a:t>创客交叉融合空间</a:t>
            </a:r>
            <a:endParaRPr lang="zh-CN" altLang="en-US" sz="1200" dirty="0" smtClean="0"/>
          </a:p>
        </p:txBody>
      </p:sp>
      <p:sp>
        <p:nvSpPr>
          <p:cNvPr id="8" name="文本框 7"/>
          <p:cNvSpPr txBox="1"/>
          <p:nvPr/>
        </p:nvSpPr>
        <p:spPr>
          <a:xfrm>
            <a:off x="1014608" y="5210807"/>
            <a:ext cx="5110619" cy="1200329"/>
          </a:xfrm>
          <a:prstGeom prst="rect">
            <a:avLst/>
          </a:prstGeom>
          <a:noFill/>
        </p:spPr>
        <p:txBody>
          <a:bodyPr wrap="square" rtlCol="0">
            <a:spAutoFit/>
          </a:bodyPr>
          <a:lstStyle/>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pic>
        <p:nvPicPr>
          <p:cNvPr id="7170" name="Picture 2" descr="http://www.xlzx.tsinghua.edu.cn/publish/gyxl/1050/1050/cx2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66" y="2311823"/>
            <a:ext cx="2857500"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创客活动</a:t>
            </a:r>
            <a:endParaRPr lang="zh-CN" altLang="en-US" dirty="0"/>
          </a:p>
        </p:txBody>
      </p:sp>
      <p:sp>
        <p:nvSpPr>
          <p:cNvPr id="5" name="文本框 4"/>
          <p:cNvSpPr txBox="1"/>
          <p:nvPr/>
        </p:nvSpPr>
        <p:spPr>
          <a:xfrm>
            <a:off x="1014607" y="801786"/>
            <a:ext cx="5110619" cy="1569660"/>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pic>
        <p:nvPicPr>
          <p:cNvPr id="1026" name="Picture 2" descr="http://www.xlzx.tsinghua.edu.cn/publish/gyxl/1050/1050/c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24543" y="2821015"/>
            <a:ext cx="4090748" cy="271999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079320" y="5760525"/>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6257037"/>
            <a:ext cx="5110619" cy="1200329"/>
          </a:xfrm>
          <a:prstGeom prst="rect">
            <a:avLst/>
          </a:prstGeom>
          <a:noFill/>
        </p:spPr>
        <p:txBody>
          <a:bodyPr wrap="square" rtlCol="0">
            <a:spAutoFit/>
          </a:bodyPr>
          <a:lstStyle/>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Tree>
    <p:extLst>
      <p:ext uri="{BB962C8B-B14F-4D97-AF65-F5344CB8AC3E}">
        <p14:creationId xmlns:p14="http://schemas.microsoft.com/office/powerpoint/2010/main" val="162992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工程训练</a:t>
            </a:r>
            <a:endParaRPr lang="zh-CN" altLang="en-US" dirty="0"/>
          </a:p>
        </p:txBody>
      </p:sp>
      <p:sp>
        <p:nvSpPr>
          <p:cNvPr id="5" name="文本框 4"/>
          <p:cNvSpPr txBox="1"/>
          <p:nvPr/>
        </p:nvSpPr>
        <p:spPr>
          <a:xfrm>
            <a:off x="1014607" y="801786"/>
            <a:ext cx="5110619" cy="1938992"/>
          </a:xfrm>
          <a:prstGeom prst="rect">
            <a:avLst/>
          </a:prstGeom>
          <a:noFill/>
        </p:spPr>
        <p:txBody>
          <a:bodyPr wrap="square" rtlCol="0">
            <a:spAutoFit/>
          </a:bodyPr>
          <a:lstStyle/>
          <a:p>
            <a:r>
              <a:rPr lang="zh-CN" altLang="en-US" sz="1200" dirty="0"/>
              <a:t>基础工业训练</a:t>
            </a:r>
            <a:r>
              <a:rPr lang="zh-CN" altLang="en-US" sz="1200" dirty="0" smtClean="0"/>
              <a:t>中心创客</a:t>
            </a:r>
            <a:r>
              <a:rPr lang="zh-CN" altLang="en-US" sz="1200" dirty="0" smtClean="0"/>
              <a:t>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
        <p:nvSpPr>
          <p:cNvPr id="7" name="文本框 6"/>
          <p:cNvSpPr txBox="1"/>
          <p:nvPr/>
        </p:nvSpPr>
        <p:spPr>
          <a:xfrm>
            <a:off x="2079320" y="5341149"/>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6367730"/>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grpSp>
        <p:nvGrpSpPr>
          <p:cNvPr id="2" name="组合 1"/>
          <p:cNvGrpSpPr/>
          <p:nvPr/>
        </p:nvGrpSpPr>
        <p:grpSpPr>
          <a:xfrm>
            <a:off x="1724958" y="3304079"/>
            <a:ext cx="3496419" cy="1564490"/>
            <a:chOff x="1724958" y="3762362"/>
            <a:chExt cx="3496419" cy="1564490"/>
          </a:xfrm>
        </p:grpSpPr>
        <p:pic>
          <p:nvPicPr>
            <p:cNvPr id="1026" name="Picture 2" descr="http://www.xlzx.tsinghua.edu.cn/publish/gyxl/1050/1050/cx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215"/>
            <a:stretch/>
          </p:blipFill>
          <p:spPr bwMode="auto">
            <a:xfrm>
              <a:off x="3532340" y="3762362"/>
              <a:ext cx="1689037" cy="156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xlzx.tsinghua.edu.cn/publish/gyxl/1050/1050/cx2_2.jpg"/>
            <p:cNvPicPr>
              <a:picLocks noChangeAspect="1" noChangeArrowheads="1"/>
            </p:cNvPicPr>
            <p:nvPr/>
          </p:nvPicPr>
          <p:blipFill rotWithShape="1">
            <a:blip r:embed="rId3">
              <a:extLst>
                <a:ext uri="{28A0092B-C50C-407E-A947-70E740481C1C}">
                  <a14:useLocalDpi xmlns:a14="http://schemas.microsoft.com/office/drawing/2010/main" val="0"/>
                </a:ext>
              </a:extLst>
            </a:blip>
            <a:srcRect r="23368"/>
            <a:stretch/>
          </p:blipFill>
          <p:spPr bwMode="auto">
            <a:xfrm>
              <a:off x="1724958" y="3762362"/>
              <a:ext cx="1807382" cy="1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3439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创客讲座</a:t>
            </a:r>
            <a:endParaRPr lang="zh-CN" altLang="en-US" dirty="0"/>
          </a:p>
        </p:txBody>
      </p:sp>
      <p:sp>
        <p:nvSpPr>
          <p:cNvPr id="5" name="文本框 4"/>
          <p:cNvSpPr txBox="1"/>
          <p:nvPr/>
        </p:nvSpPr>
        <p:spPr>
          <a:xfrm>
            <a:off x="1014607" y="801786"/>
            <a:ext cx="5110619" cy="1200329"/>
          </a:xfrm>
          <a:prstGeom prst="rect">
            <a:avLst/>
          </a:prstGeom>
          <a:noFill/>
        </p:spPr>
        <p:txBody>
          <a:bodyPr wrap="square" rtlCol="0">
            <a:spAutoFit/>
          </a:bodyPr>
          <a:lstStyle/>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
        <p:nvSpPr>
          <p:cNvPr id="7" name="文本框 6"/>
          <p:cNvSpPr txBox="1"/>
          <p:nvPr/>
        </p:nvSpPr>
        <p:spPr>
          <a:xfrm>
            <a:off x="2079320" y="4466170"/>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5086152"/>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grpSp>
        <p:nvGrpSpPr>
          <p:cNvPr id="9" name="组合 8"/>
          <p:cNvGrpSpPr/>
          <p:nvPr/>
        </p:nvGrpSpPr>
        <p:grpSpPr>
          <a:xfrm flipH="1">
            <a:off x="1724958" y="2558698"/>
            <a:ext cx="3496419" cy="1564490"/>
            <a:chOff x="1724958" y="3762362"/>
            <a:chExt cx="3496419" cy="1564490"/>
          </a:xfrm>
        </p:grpSpPr>
        <p:pic>
          <p:nvPicPr>
            <p:cNvPr id="10" name="Picture 2" descr="http://www.xlzx.tsinghua.edu.cn/publish/gyxl/1050/1050/cx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215"/>
            <a:stretch/>
          </p:blipFill>
          <p:spPr bwMode="auto">
            <a:xfrm>
              <a:off x="3532340" y="3762362"/>
              <a:ext cx="1689037" cy="15644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xlzx.tsinghua.edu.cn/publish/gyxl/1050/1050/cx2_2.jpg"/>
            <p:cNvPicPr>
              <a:picLocks noChangeAspect="1" noChangeArrowheads="1"/>
            </p:cNvPicPr>
            <p:nvPr/>
          </p:nvPicPr>
          <p:blipFill rotWithShape="1">
            <a:blip r:embed="rId3">
              <a:extLst>
                <a:ext uri="{28A0092B-C50C-407E-A947-70E740481C1C}">
                  <a14:useLocalDpi xmlns:a14="http://schemas.microsoft.com/office/drawing/2010/main" val="0"/>
                </a:ext>
              </a:extLst>
            </a:blip>
            <a:srcRect r="23368"/>
            <a:stretch/>
          </p:blipFill>
          <p:spPr bwMode="auto">
            <a:xfrm>
              <a:off x="1724958" y="3762362"/>
              <a:ext cx="1807382" cy="1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0729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创客马拉松</a:t>
            </a:r>
            <a:endParaRPr lang="zh-CN" altLang="en-US" dirty="0"/>
          </a:p>
        </p:txBody>
      </p:sp>
      <p:sp>
        <p:nvSpPr>
          <p:cNvPr id="5" name="文本框 4"/>
          <p:cNvSpPr txBox="1"/>
          <p:nvPr/>
        </p:nvSpPr>
        <p:spPr>
          <a:xfrm>
            <a:off x="1014607" y="801786"/>
            <a:ext cx="5110619" cy="1569660"/>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
        <p:nvSpPr>
          <p:cNvPr id="7" name="文本框 6"/>
          <p:cNvSpPr txBox="1"/>
          <p:nvPr/>
        </p:nvSpPr>
        <p:spPr>
          <a:xfrm>
            <a:off x="2079320" y="4607254"/>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4884254"/>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grpSp>
        <p:nvGrpSpPr>
          <p:cNvPr id="9" name="组合 8"/>
          <p:cNvGrpSpPr/>
          <p:nvPr/>
        </p:nvGrpSpPr>
        <p:grpSpPr>
          <a:xfrm>
            <a:off x="1724958" y="2776355"/>
            <a:ext cx="3496419" cy="1564490"/>
            <a:chOff x="1724958" y="3762362"/>
            <a:chExt cx="3496419" cy="1564490"/>
          </a:xfrm>
        </p:grpSpPr>
        <p:pic>
          <p:nvPicPr>
            <p:cNvPr id="10" name="Picture 2" descr="http://www.xlzx.tsinghua.edu.cn/publish/gyxl/1050/1050/cx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215"/>
            <a:stretch/>
          </p:blipFill>
          <p:spPr bwMode="auto">
            <a:xfrm>
              <a:off x="3532340" y="3762362"/>
              <a:ext cx="1689037" cy="15644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xlzx.tsinghua.edu.cn/publish/gyxl/1050/1050/cx2_2.jpg"/>
            <p:cNvPicPr>
              <a:picLocks noChangeAspect="1" noChangeArrowheads="1"/>
            </p:cNvPicPr>
            <p:nvPr/>
          </p:nvPicPr>
          <p:blipFill rotWithShape="1">
            <a:blip r:embed="rId3">
              <a:extLst>
                <a:ext uri="{28A0092B-C50C-407E-A947-70E740481C1C}">
                  <a14:useLocalDpi xmlns:a14="http://schemas.microsoft.com/office/drawing/2010/main" val="0"/>
                </a:ext>
              </a:extLst>
            </a:blip>
            <a:srcRect r="23368"/>
            <a:stretch/>
          </p:blipFill>
          <p:spPr bwMode="auto">
            <a:xfrm flipH="1">
              <a:off x="1724958" y="3762362"/>
              <a:ext cx="1807382" cy="1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8279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1145" y="212942"/>
            <a:ext cx="4359058" cy="369332"/>
          </a:xfrm>
          <a:prstGeom prst="rect">
            <a:avLst/>
          </a:prstGeom>
          <a:noFill/>
        </p:spPr>
        <p:txBody>
          <a:bodyPr wrap="square" rtlCol="0">
            <a:spAutoFit/>
          </a:bodyPr>
          <a:lstStyle/>
          <a:p>
            <a:r>
              <a:rPr lang="zh-CN" altLang="en-US" dirty="0" smtClean="0"/>
              <a:t>创客</a:t>
            </a:r>
            <a:r>
              <a:rPr lang="zh-CN" altLang="en-US" dirty="0"/>
              <a:t>发声</a:t>
            </a:r>
          </a:p>
        </p:txBody>
      </p:sp>
      <p:sp>
        <p:nvSpPr>
          <p:cNvPr id="5" name="文本框 4"/>
          <p:cNvSpPr txBox="1"/>
          <p:nvPr/>
        </p:nvSpPr>
        <p:spPr>
          <a:xfrm>
            <a:off x="1014607" y="801786"/>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sp>
        <p:nvSpPr>
          <p:cNvPr id="7" name="文本框 6"/>
          <p:cNvSpPr txBox="1"/>
          <p:nvPr/>
        </p:nvSpPr>
        <p:spPr>
          <a:xfrm>
            <a:off x="2079320" y="5904222"/>
            <a:ext cx="2981196" cy="277000"/>
          </a:xfrm>
          <a:prstGeom prst="rect">
            <a:avLst/>
          </a:prstGeom>
          <a:noFill/>
        </p:spPr>
        <p:txBody>
          <a:bodyPr wrap="square" rtlCol="0">
            <a:spAutoFit/>
          </a:bodyPr>
          <a:lstStyle/>
          <a:p>
            <a:pPr algn="ctr"/>
            <a:r>
              <a:rPr lang="zh-CN" altLang="en-US" sz="1200" dirty="0" smtClean="0"/>
              <a:t>学生在创客交叉融合空间进行项目开发</a:t>
            </a:r>
            <a:endParaRPr lang="zh-CN" altLang="en-US" sz="1200" dirty="0" smtClean="0"/>
          </a:p>
        </p:txBody>
      </p:sp>
      <p:sp>
        <p:nvSpPr>
          <p:cNvPr id="8" name="文本框 7"/>
          <p:cNvSpPr txBox="1"/>
          <p:nvPr/>
        </p:nvSpPr>
        <p:spPr>
          <a:xfrm>
            <a:off x="1014608" y="6864243"/>
            <a:ext cx="5110619" cy="2677656"/>
          </a:xfrm>
          <a:prstGeom prst="rect">
            <a:avLst/>
          </a:prstGeom>
          <a:noFill/>
        </p:spPr>
        <p:txBody>
          <a:bodyPr wrap="square" rtlCol="0">
            <a:spAutoFit/>
          </a:bodyPr>
          <a:lstStyle/>
          <a:p>
            <a:r>
              <a:rPr lang="zh-CN" altLang="en-US" sz="1200" dirty="0"/>
              <a:t>基础工业训练</a:t>
            </a:r>
            <a:r>
              <a:rPr lang="zh-CN" altLang="en-US" sz="1200" dirty="0" smtClean="0"/>
              <a:t>中心创客交叉融合空间</a:t>
            </a:r>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a:p>
            <a:r>
              <a:rPr lang="zh-CN" altLang="en-US" sz="1200" dirty="0" smtClean="0"/>
              <a:t>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占位符。</a:t>
            </a:r>
            <a:endParaRPr lang="en-US" altLang="zh-CN" sz="1200" dirty="0" smtClean="0"/>
          </a:p>
        </p:txBody>
      </p:sp>
      <p:grpSp>
        <p:nvGrpSpPr>
          <p:cNvPr id="9" name="组合 8"/>
          <p:cNvGrpSpPr/>
          <p:nvPr/>
        </p:nvGrpSpPr>
        <p:grpSpPr>
          <a:xfrm flipH="1">
            <a:off x="1724958" y="3909587"/>
            <a:ext cx="3496419" cy="1564490"/>
            <a:chOff x="1724958" y="3762362"/>
            <a:chExt cx="3496419" cy="1564490"/>
          </a:xfrm>
        </p:grpSpPr>
        <p:pic>
          <p:nvPicPr>
            <p:cNvPr id="10" name="Picture 2" descr="http://www.xlzx.tsinghua.edu.cn/publish/gyxl/1050/1050/cx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215"/>
            <a:stretch/>
          </p:blipFill>
          <p:spPr bwMode="auto">
            <a:xfrm flipH="1">
              <a:off x="3532340" y="3762362"/>
              <a:ext cx="1689037" cy="15644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xlzx.tsinghua.edu.cn/publish/gyxl/1050/1050/cx2_2.jpg"/>
            <p:cNvPicPr>
              <a:picLocks noChangeAspect="1" noChangeArrowheads="1"/>
            </p:cNvPicPr>
            <p:nvPr/>
          </p:nvPicPr>
          <p:blipFill rotWithShape="1">
            <a:blip r:embed="rId3">
              <a:extLst>
                <a:ext uri="{28A0092B-C50C-407E-A947-70E740481C1C}">
                  <a14:useLocalDpi xmlns:a14="http://schemas.microsoft.com/office/drawing/2010/main" val="0"/>
                </a:ext>
              </a:extLst>
            </a:blip>
            <a:srcRect r="23368"/>
            <a:stretch/>
          </p:blipFill>
          <p:spPr bwMode="auto">
            <a:xfrm flipH="1">
              <a:off x="1724958" y="3762362"/>
              <a:ext cx="1807382" cy="1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065007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4610</Words>
  <Application>Microsoft Office PowerPoint</Application>
  <PresentationFormat>A4 纸张(210x297 毫米)</PresentationFormat>
  <Paragraphs>50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Woody Wang</dc:creator>
  <cp:lastModifiedBy>Woody Wang</cp:lastModifiedBy>
  <cp:revision>6</cp:revision>
  <dcterms:created xsi:type="dcterms:W3CDTF">2014-12-04T08:08:27Z</dcterms:created>
  <dcterms:modified xsi:type="dcterms:W3CDTF">2014-12-04T08:29:49Z</dcterms:modified>
</cp:coreProperties>
</file>