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-2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8F5A-D76D-994D-8C7A-2BF7180778C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3B1D3-3D71-614F-832A-B3A373EFE2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3B1D3-3D71-614F-832A-B3A373EFE2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50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7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8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4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7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2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2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09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C2F4-32BC-924F-A307-999B4B6E7A88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3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2804960" y="78152"/>
            <a:ext cx="2470425" cy="781540"/>
            <a:chOff x="2689795" y="78152"/>
            <a:chExt cx="2470425" cy="7815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2689795" y="78152"/>
              <a:ext cx="950872" cy="7815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4209348" y="78152"/>
              <a:ext cx="950872" cy="781540"/>
            </a:xfrm>
            <a:prstGeom prst="rect">
              <a:avLst/>
            </a:prstGeom>
          </p:spPr>
        </p:pic>
      </p:grpSp>
      <p:grpSp>
        <p:nvGrpSpPr>
          <p:cNvPr id="24" name="组 23"/>
          <p:cNvGrpSpPr/>
          <p:nvPr/>
        </p:nvGrpSpPr>
        <p:grpSpPr>
          <a:xfrm>
            <a:off x="7155940" y="1589125"/>
            <a:ext cx="1875693" cy="1563080"/>
            <a:chOff x="7155940" y="1589125"/>
            <a:chExt cx="1875693" cy="1563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 rot="10800000">
              <a:off x="7155940" y="1589125"/>
              <a:ext cx="950872" cy="7815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7155940" y="2370665"/>
              <a:ext cx="950872" cy="78154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 rot="10800000">
              <a:off x="8080761" y="1589125"/>
              <a:ext cx="950872" cy="78154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8080761" y="2370665"/>
              <a:ext cx="950872" cy="781540"/>
            </a:xfrm>
            <a:prstGeom prst="rect">
              <a:avLst/>
            </a:prstGeom>
          </p:spPr>
        </p:pic>
      </p:grpSp>
      <p:grpSp>
        <p:nvGrpSpPr>
          <p:cNvPr id="19" name="组 18"/>
          <p:cNvGrpSpPr/>
          <p:nvPr/>
        </p:nvGrpSpPr>
        <p:grpSpPr>
          <a:xfrm>
            <a:off x="1027558" y="1644486"/>
            <a:ext cx="1777401" cy="4643658"/>
            <a:chOff x="1027558" y="1869185"/>
            <a:chExt cx="1777401" cy="526237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l="4563" r="3723"/>
            <a:stretch/>
          </p:blipFill>
          <p:spPr>
            <a:xfrm rot="5400000">
              <a:off x="154542" y="2742201"/>
              <a:ext cx="3523434" cy="177740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l="4563" r="3723"/>
            <a:stretch/>
          </p:blipFill>
          <p:spPr>
            <a:xfrm rot="5400000">
              <a:off x="154542" y="4481143"/>
              <a:ext cx="3523434" cy="1777401"/>
            </a:xfrm>
            <a:prstGeom prst="rect">
              <a:avLst/>
            </a:prstGeom>
          </p:spPr>
        </p:pic>
      </p:grpSp>
      <p:grpSp>
        <p:nvGrpSpPr>
          <p:cNvPr id="3" name="组 2"/>
          <p:cNvGrpSpPr/>
          <p:nvPr/>
        </p:nvGrpSpPr>
        <p:grpSpPr>
          <a:xfrm>
            <a:off x="2084099" y="3919366"/>
            <a:ext cx="3760180" cy="892905"/>
            <a:chOff x="2084099" y="4233881"/>
            <a:chExt cx="3760180" cy="892905"/>
          </a:xfrm>
        </p:grpSpPr>
        <p:grpSp>
          <p:nvGrpSpPr>
            <p:cNvPr id="22" name="组 21"/>
            <p:cNvGrpSpPr/>
            <p:nvPr/>
          </p:nvGrpSpPr>
          <p:grpSpPr>
            <a:xfrm>
              <a:off x="2084099" y="4295200"/>
              <a:ext cx="755487" cy="744459"/>
              <a:chOff x="2084099" y="4519898"/>
              <a:chExt cx="755487" cy="74445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084099" y="4519898"/>
                <a:ext cx="755487" cy="744459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华文仿宋"/>
                  <a:ea typeface="华文仿宋"/>
                  <a:cs typeface="华文仿宋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375474" y="4702256"/>
                <a:ext cx="327347" cy="379849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华文仿宋"/>
                  <a:ea typeface="华文仿宋"/>
                  <a:cs typeface="华文仿宋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6419" y="3088926"/>
              <a:ext cx="892905" cy="3182815"/>
            </a:xfrm>
            <a:prstGeom prst="rect">
              <a:avLst/>
            </a:prstGeom>
          </p:spPr>
        </p:pic>
      </p:grpSp>
      <p:sp>
        <p:nvSpPr>
          <p:cNvPr id="29" name="圆角矩形 28"/>
          <p:cNvSpPr/>
          <p:nvPr/>
        </p:nvSpPr>
        <p:spPr>
          <a:xfrm>
            <a:off x="8714514" y="344522"/>
            <a:ext cx="429486" cy="113388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0" name="圆角矩形 29"/>
          <p:cNvSpPr/>
          <p:nvPr/>
        </p:nvSpPr>
        <p:spPr>
          <a:xfrm rot="900000">
            <a:off x="5946205" y="396626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1" name="圆角矩形 30"/>
          <p:cNvSpPr/>
          <p:nvPr/>
        </p:nvSpPr>
        <p:spPr>
          <a:xfrm rot="16200000">
            <a:off x="-540566" y="947614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2" name="圆角矩形 31"/>
          <p:cNvSpPr/>
          <p:nvPr/>
        </p:nvSpPr>
        <p:spPr>
          <a:xfrm rot="16200000">
            <a:off x="-540566" y="2875411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3" name="圆角矩形 32"/>
          <p:cNvSpPr/>
          <p:nvPr/>
        </p:nvSpPr>
        <p:spPr>
          <a:xfrm rot="16200000">
            <a:off x="-540566" y="4803208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823386" y="78152"/>
            <a:ext cx="429486" cy="35201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273335" y="78152"/>
            <a:ext cx="429486" cy="35201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5"/>
          <a:srcRect l="11332" r="5801" b="28440"/>
          <a:stretch/>
        </p:blipFill>
        <p:spPr>
          <a:xfrm>
            <a:off x="5275385" y="5902673"/>
            <a:ext cx="1302564" cy="95532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375138" y="23817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华文仿宋"/>
                <a:ea typeface="华文仿宋"/>
                <a:cs typeface="华文仿宋"/>
              </a:rPr>
              <a:t>创新团队工作室</a:t>
            </a:r>
            <a:endParaRPr kumimoji="1" lang="zh-CN" altLang="en-US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43538" y="1851538"/>
            <a:ext cx="30166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43538" y="2620048"/>
            <a:ext cx="30166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2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43538" y="3375531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3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43538" y="4183371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4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43538" y="4959215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5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71675" y="33755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8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72034" y="2620048"/>
            <a:ext cx="2929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9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19571" y="1851538"/>
            <a:ext cx="40118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10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61983" y="1957642"/>
            <a:ext cx="4011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11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60752" y="1957642"/>
            <a:ext cx="4011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12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61983" y="2413541"/>
            <a:ext cx="4011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13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60752" y="2423304"/>
            <a:ext cx="4011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14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7168965" y="4221658"/>
            <a:ext cx="1875693" cy="1563080"/>
            <a:chOff x="7168965" y="4536173"/>
            <a:chExt cx="1875693" cy="1563080"/>
          </a:xfrm>
        </p:grpSpPr>
        <p:grpSp>
          <p:nvGrpSpPr>
            <p:cNvPr id="23" name="组 22"/>
            <p:cNvGrpSpPr/>
            <p:nvPr/>
          </p:nvGrpSpPr>
          <p:grpSpPr>
            <a:xfrm>
              <a:off x="7168965" y="4536173"/>
              <a:ext cx="1875693" cy="1563080"/>
              <a:chOff x="7155940" y="3842561"/>
              <a:chExt cx="1875693" cy="156308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 rot="10800000">
                <a:off x="7155940" y="3842561"/>
                <a:ext cx="950872" cy="78154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>
                <a:off x="7155940" y="4624101"/>
                <a:ext cx="950872" cy="78154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 rot="10800000">
                <a:off x="8080761" y="3842561"/>
                <a:ext cx="950872" cy="78154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>
                <a:off x="8080761" y="4624101"/>
                <a:ext cx="950872" cy="781540"/>
              </a:xfrm>
              <a:prstGeom prst="rect">
                <a:avLst/>
              </a:prstGeom>
            </p:spPr>
          </p:pic>
        </p:grpSp>
        <p:sp>
          <p:nvSpPr>
            <p:cNvPr id="58" name="文本框 57"/>
            <p:cNvSpPr txBox="1"/>
            <p:nvPr/>
          </p:nvSpPr>
          <p:spPr>
            <a:xfrm>
              <a:off x="7461983" y="4909557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15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60876" y="4909557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16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461983" y="5343766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17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60752" y="5343766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18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059316" y="104204"/>
            <a:ext cx="40118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19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9829" y="104204"/>
            <a:ext cx="40118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20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43538" y="5718007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6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57637" y="4595042"/>
            <a:ext cx="586722" cy="1015492"/>
          </a:xfrm>
          <a:prstGeom prst="roundRect">
            <a:avLst/>
          </a:prstGeom>
          <a:solidFill>
            <a:schemeClr val="accent6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清华创客空间协会</a:t>
            </a:r>
            <a:endParaRPr kumimoji="1" lang="zh-CN" altLang="en-US" sz="1200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375474" y="4815775"/>
            <a:ext cx="755487" cy="744459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913059" y="5127850"/>
            <a:ext cx="401184" cy="744459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63299" y="53087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7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038330" y="1012721"/>
            <a:ext cx="1455340" cy="4754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Lab</a:t>
            </a:r>
            <a:r>
              <a:rPr kumimoji="1" lang="el-GR" altLang="zh-CN" sz="12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μ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校园极客社</a:t>
            </a:r>
            <a:endParaRPr kumimoji="1" lang="zh-CN" altLang="en-US" sz="1200" dirty="0">
              <a:solidFill>
                <a:schemeClr val="tx1"/>
              </a:solidFill>
              <a:latin typeface="Gill Sans"/>
              <a:ea typeface="黑体"/>
              <a:cs typeface="Gill San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804960" y="1159437"/>
            <a:ext cx="1104636" cy="485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TEDxTHU</a:t>
            </a:r>
            <a:endParaRPr kumimoji="1" lang="zh-CN" altLang="en-US" sz="1200" dirty="0">
              <a:solidFill>
                <a:schemeClr val="tx1"/>
              </a:solidFill>
              <a:latin typeface="Gill Sans"/>
              <a:ea typeface="黑体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679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</Words>
  <Application>Microsoft Macintosh PowerPoint</Application>
  <PresentationFormat>全屏显示(4:3)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21</cp:revision>
  <dcterms:created xsi:type="dcterms:W3CDTF">2015-10-09T10:16:30Z</dcterms:created>
  <dcterms:modified xsi:type="dcterms:W3CDTF">2015-10-10T02:17:53Z</dcterms:modified>
</cp:coreProperties>
</file>