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6" r:id="rId4"/>
    <p:sldId id="277" r:id="rId5"/>
    <p:sldId id="278" r:id="rId6"/>
    <p:sldId id="274" r:id="rId7"/>
    <p:sldId id="268" r:id="rId8"/>
    <p:sldId id="269" r:id="rId9"/>
    <p:sldId id="272" r:id="rId10"/>
    <p:sldId id="270" r:id="rId11"/>
    <p:sldId id="273" r:id="rId12"/>
    <p:sldId id="263" r:id="rId13"/>
    <p:sldId id="275" r:id="rId14"/>
    <p:sldId id="267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656F-D5EB-FA44-A55B-46AC63036DA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57460-CE8C-9240-8C36-D7592C48D842}">
      <dgm:prSet phldrT="[Text]"/>
      <dgm:spPr/>
      <dgm:t>
        <a:bodyPr/>
        <a:lstStyle/>
        <a:p>
          <a:r>
            <a:rPr lang="zh-CN" altLang="en-US" dirty="0" smtClean="0"/>
            <a:t>内容</a:t>
          </a:r>
          <a:endParaRPr lang="en-US" dirty="0"/>
        </a:p>
      </dgm:t>
    </dgm:pt>
    <dgm:pt modelId="{F3B92C7F-5B61-1245-A0CB-EFDEF293FE21}" type="parTrans" cxnId="{7791706E-009D-8242-A3B0-BC8AAD526EA5}">
      <dgm:prSet/>
      <dgm:spPr/>
      <dgm:t>
        <a:bodyPr/>
        <a:lstStyle/>
        <a:p>
          <a:endParaRPr lang="en-US"/>
        </a:p>
      </dgm:t>
    </dgm:pt>
    <dgm:pt modelId="{53A6612D-DF3B-1F4F-B115-1F7616081796}" type="sibTrans" cxnId="{7791706E-009D-8242-A3B0-BC8AAD526EA5}">
      <dgm:prSet/>
      <dgm:spPr/>
      <dgm:t>
        <a:bodyPr/>
        <a:lstStyle/>
        <a:p>
          <a:endParaRPr lang="en-US"/>
        </a:p>
      </dgm:t>
    </dgm:pt>
    <dgm:pt modelId="{CD9FE41A-2544-2046-A4D4-E24B5963AA69}">
      <dgm:prSet phldrT="[Text]"/>
      <dgm:spPr/>
      <dgm:t>
        <a:bodyPr/>
        <a:lstStyle/>
        <a:p>
          <a:r>
            <a:rPr lang="zh-CN" altLang="en-US" dirty="0" smtClean="0"/>
            <a:t>重点产品项目</a:t>
          </a:r>
          <a:endParaRPr lang="en-US" dirty="0"/>
        </a:p>
      </dgm:t>
    </dgm:pt>
    <dgm:pt modelId="{B9C04C7E-D784-B946-9D26-D20052D58550}" type="parTrans" cxnId="{DB40743F-6DC3-124D-B6E7-F52C62E84A6A}">
      <dgm:prSet/>
      <dgm:spPr/>
      <dgm:t>
        <a:bodyPr/>
        <a:lstStyle/>
        <a:p>
          <a:endParaRPr lang="en-US"/>
        </a:p>
      </dgm:t>
    </dgm:pt>
    <dgm:pt modelId="{7F368257-9D80-F841-A24D-1FC3DD7C2662}" type="sibTrans" cxnId="{DB40743F-6DC3-124D-B6E7-F52C62E84A6A}">
      <dgm:prSet/>
      <dgm:spPr/>
      <dgm:t>
        <a:bodyPr/>
        <a:lstStyle/>
        <a:p>
          <a:endParaRPr lang="en-US"/>
        </a:p>
      </dgm:t>
    </dgm:pt>
    <dgm:pt modelId="{BC668C3F-37A8-E443-9CAB-1B07A6A0C08E}">
      <dgm:prSet phldrT="[Text]"/>
      <dgm:spPr/>
      <dgm:t>
        <a:bodyPr/>
        <a:lstStyle/>
        <a:p>
          <a:r>
            <a:rPr lang="zh-CN" altLang="en-US" dirty="0" smtClean="0"/>
            <a:t>资源</a:t>
          </a:r>
          <a:endParaRPr lang="en-US" dirty="0"/>
        </a:p>
      </dgm:t>
    </dgm:pt>
    <dgm:pt modelId="{F287279D-8F93-2941-AC87-74E24E1B170B}" type="parTrans" cxnId="{85D62829-EC4A-C542-84B5-83144D033340}">
      <dgm:prSet/>
      <dgm:spPr/>
      <dgm:t>
        <a:bodyPr/>
        <a:lstStyle/>
        <a:p>
          <a:endParaRPr lang="en-US"/>
        </a:p>
      </dgm:t>
    </dgm:pt>
    <dgm:pt modelId="{8C4EEA3C-1DC1-1041-8BD1-4DF456F96545}" type="sibTrans" cxnId="{85D62829-EC4A-C542-84B5-83144D033340}">
      <dgm:prSet/>
      <dgm:spPr/>
      <dgm:t>
        <a:bodyPr/>
        <a:lstStyle/>
        <a:p>
          <a:endParaRPr lang="en-US"/>
        </a:p>
      </dgm:t>
    </dgm:pt>
    <dgm:pt modelId="{B9C1DC7F-F77C-D441-BAA3-A7B0773D2DFD}">
      <dgm:prSet phldrT="[Text]"/>
      <dgm:spPr/>
      <dgm:t>
        <a:bodyPr/>
        <a:lstStyle/>
        <a:p>
          <a:r>
            <a:rPr lang="zh-CN" altLang="en-US" dirty="0" smtClean="0"/>
            <a:t>三创教学模块</a:t>
          </a:r>
          <a:endParaRPr lang="en-US" dirty="0"/>
        </a:p>
      </dgm:t>
    </dgm:pt>
    <dgm:pt modelId="{B7E14FA5-DB5E-2544-9B26-6B1B1955899E}" type="sibTrans" cxnId="{39720887-8A5F-7D4C-BF38-FFDA0511E247}">
      <dgm:prSet/>
      <dgm:spPr/>
      <dgm:t>
        <a:bodyPr/>
        <a:lstStyle/>
        <a:p>
          <a:endParaRPr lang="en-US"/>
        </a:p>
      </dgm:t>
    </dgm:pt>
    <dgm:pt modelId="{299B7C4D-CE07-B940-93AA-0C4303DC41DA}" type="parTrans" cxnId="{39720887-8A5F-7D4C-BF38-FFDA0511E247}">
      <dgm:prSet/>
      <dgm:spPr/>
      <dgm:t>
        <a:bodyPr/>
        <a:lstStyle/>
        <a:p>
          <a:endParaRPr lang="en-US"/>
        </a:p>
      </dgm:t>
    </dgm:pt>
    <dgm:pt modelId="{9C35D822-CDEB-6B4F-9BEF-336106BE1F7F}">
      <dgm:prSet phldrT="[Text]"/>
      <dgm:spPr/>
      <dgm:t>
        <a:bodyPr/>
        <a:lstStyle/>
        <a:p>
          <a:r>
            <a:rPr lang="zh-CN" altLang="en-US" dirty="0" smtClean="0"/>
            <a:t>先进加工</a:t>
          </a:r>
          <a:endParaRPr lang="en-US" dirty="0"/>
        </a:p>
      </dgm:t>
    </dgm:pt>
    <dgm:pt modelId="{48E59131-968E-2949-8B21-35DCAB33D8CA}" type="parTrans" cxnId="{F80B8703-D7CF-5840-BC12-038F5D414EB5}">
      <dgm:prSet/>
      <dgm:spPr/>
      <dgm:t>
        <a:bodyPr/>
        <a:lstStyle/>
        <a:p>
          <a:endParaRPr lang="en-US"/>
        </a:p>
      </dgm:t>
    </dgm:pt>
    <dgm:pt modelId="{BCCFA9DF-C7AC-FA40-BDBE-11D6ADF31F72}" type="sibTrans" cxnId="{F80B8703-D7CF-5840-BC12-038F5D414EB5}">
      <dgm:prSet/>
      <dgm:spPr/>
      <dgm:t>
        <a:bodyPr/>
        <a:lstStyle/>
        <a:p>
          <a:endParaRPr lang="en-US"/>
        </a:p>
      </dgm:t>
    </dgm:pt>
    <dgm:pt modelId="{E8B57B2F-F1C5-1D4C-B952-B0744070E083}">
      <dgm:prSet phldrT="[Text]"/>
      <dgm:spPr/>
      <dgm:t>
        <a:bodyPr/>
        <a:lstStyle/>
        <a:p>
          <a:r>
            <a:rPr lang="zh-CN" altLang="en-US" dirty="0" smtClean="0"/>
            <a:t>校外产业界</a:t>
          </a:r>
          <a:endParaRPr lang="en-US" dirty="0"/>
        </a:p>
      </dgm:t>
    </dgm:pt>
    <dgm:pt modelId="{6E744E35-129A-3B47-B7D8-D93347FFDFB6}" type="parTrans" cxnId="{4C72C277-64CC-B347-A8F2-FB7B92A406A6}">
      <dgm:prSet/>
      <dgm:spPr/>
      <dgm:t>
        <a:bodyPr/>
        <a:lstStyle/>
        <a:p>
          <a:endParaRPr lang="en-US"/>
        </a:p>
      </dgm:t>
    </dgm:pt>
    <dgm:pt modelId="{0A32D6DA-83D0-0441-8E69-C53881C8D9DC}" type="sibTrans" cxnId="{4C72C277-64CC-B347-A8F2-FB7B92A406A6}">
      <dgm:prSet/>
      <dgm:spPr/>
      <dgm:t>
        <a:bodyPr/>
        <a:lstStyle/>
        <a:p>
          <a:endParaRPr lang="en-US"/>
        </a:p>
      </dgm:t>
    </dgm:pt>
    <dgm:pt modelId="{6E11B85C-971B-4B44-9EB0-1ED0F94A460A}">
      <dgm:prSet phldrT="[Text]"/>
      <dgm:spPr/>
      <dgm:t>
        <a:bodyPr/>
        <a:lstStyle/>
        <a:p>
          <a:r>
            <a:rPr lang="zh-CN" altLang="en-US" dirty="0" smtClean="0"/>
            <a:t>工业与系统设计</a:t>
          </a:r>
          <a:endParaRPr lang="en-US" dirty="0"/>
        </a:p>
      </dgm:t>
    </dgm:pt>
    <dgm:pt modelId="{526611AE-C998-2F43-9298-DA7157DCF3B3}" type="parTrans" cxnId="{8E21CB5D-422A-9443-88F5-C1BA3A6393BF}">
      <dgm:prSet/>
      <dgm:spPr/>
      <dgm:t>
        <a:bodyPr/>
        <a:lstStyle/>
        <a:p>
          <a:endParaRPr lang="en-US"/>
        </a:p>
      </dgm:t>
    </dgm:pt>
    <dgm:pt modelId="{33EF1F21-687A-4647-883A-4410D6BD693A}" type="sibTrans" cxnId="{8E21CB5D-422A-9443-88F5-C1BA3A6393BF}">
      <dgm:prSet/>
      <dgm:spPr/>
      <dgm:t>
        <a:bodyPr/>
        <a:lstStyle/>
        <a:p>
          <a:endParaRPr lang="en-US"/>
        </a:p>
      </dgm:t>
    </dgm:pt>
    <dgm:pt modelId="{1BD16E13-CB42-CA44-8311-1301D571FFA2}">
      <dgm:prSet phldrT="[Text]"/>
      <dgm:spPr/>
      <dgm:t>
        <a:bodyPr/>
        <a:lstStyle/>
        <a:p>
          <a:r>
            <a:rPr lang="zh-CN" altLang="en-US" dirty="0" smtClean="0"/>
            <a:t>全生命周期管理</a:t>
          </a:r>
          <a:endParaRPr lang="en-US" dirty="0"/>
        </a:p>
      </dgm:t>
    </dgm:pt>
    <dgm:pt modelId="{2034E14A-A419-C344-991E-E071133202C9}" type="parTrans" cxnId="{C437E3F6-4696-9446-BF9B-CEE1FFA68592}">
      <dgm:prSet/>
      <dgm:spPr/>
      <dgm:t>
        <a:bodyPr/>
        <a:lstStyle/>
        <a:p>
          <a:endParaRPr lang="en-US"/>
        </a:p>
      </dgm:t>
    </dgm:pt>
    <dgm:pt modelId="{19D343D0-0DF7-6442-866E-B754DA938400}" type="sibTrans" cxnId="{C437E3F6-4696-9446-BF9B-CEE1FFA68592}">
      <dgm:prSet/>
      <dgm:spPr/>
      <dgm:t>
        <a:bodyPr/>
        <a:lstStyle/>
        <a:p>
          <a:endParaRPr lang="en-US"/>
        </a:p>
      </dgm:t>
    </dgm:pt>
    <dgm:pt modelId="{A30AAF0F-E679-7643-85E7-206728E9C3EB}">
      <dgm:prSet phldrT="[Text]"/>
      <dgm:spPr/>
      <dgm:t>
        <a:bodyPr/>
        <a:lstStyle/>
        <a:p>
          <a:r>
            <a:rPr lang="zh-CN" altLang="en-US" dirty="0" smtClean="0"/>
            <a:t>师生自媒体内容</a:t>
          </a:r>
          <a:endParaRPr lang="en-US" dirty="0"/>
        </a:p>
      </dgm:t>
    </dgm:pt>
    <dgm:pt modelId="{FF952573-12EA-9247-94A9-A034ACDDBDF3}" type="parTrans" cxnId="{A0C03056-D757-B646-B7A2-E1806B0BDD84}">
      <dgm:prSet/>
      <dgm:spPr/>
      <dgm:t>
        <a:bodyPr/>
        <a:lstStyle/>
        <a:p>
          <a:endParaRPr lang="en-US"/>
        </a:p>
      </dgm:t>
    </dgm:pt>
    <dgm:pt modelId="{ED0928BA-6CF7-A140-AAE9-8E17C1506328}" type="sibTrans" cxnId="{A0C03056-D757-B646-B7A2-E1806B0BDD84}">
      <dgm:prSet/>
      <dgm:spPr/>
      <dgm:t>
        <a:bodyPr/>
        <a:lstStyle/>
        <a:p>
          <a:endParaRPr lang="en-US"/>
        </a:p>
      </dgm:t>
    </dgm:pt>
    <dgm:pt modelId="{81F1F45D-FC55-C84A-B913-679F415D0185}">
      <dgm:prSet phldrT="[Text]"/>
      <dgm:spPr/>
      <dgm:t>
        <a:bodyPr/>
        <a:lstStyle/>
        <a:p>
          <a:r>
            <a:rPr lang="zh-CN" altLang="en-US" dirty="0" smtClean="0"/>
            <a:t>全球资讯与知识</a:t>
          </a:r>
          <a:endParaRPr lang="en-US" dirty="0"/>
        </a:p>
      </dgm:t>
    </dgm:pt>
    <dgm:pt modelId="{63C2627B-7FD3-9D4A-B98F-E977B116225B}" type="parTrans" cxnId="{AC5F48B1-7AC3-5748-A1BC-8E6BDC6AF031}">
      <dgm:prSet/>
      <dgm:spPr/>
      <dgm:t>
        <a:bodyPr/>
        <a:lstStyle/>
        <a:p>
          <a:endParaRPr lang="en-US"/>
        </a:p>
      </dgm:t>
    </dgm:pt>
    <dgm:pt modelId="{A9C09479-8505-EF4A-834A-5C73B5E7A2F8}" type="sibTrans" cxnId="{AC5F48B1-7AC3-5748-A1BC-8E6BDC6AF031}">
      <dgm:prSet/>
      <dgm:spPr/>
      <dgm:t>
        <a:bodyPr/>
        <a:lstStyle/>
        <a:p>
          <a:endParaRPr lang="en-US"/>
        </a:p>
      </dgm:t>
    </dgm:pt>
    <dgm:pt modelId="{D2A08B43-41AA-48A8-85FB-3A53CBEAA41A}">
      <dgm:prSet phldrT="[Text]"/>
      <dgm:spPr/>
      <dgm:t>
        <a:bodyPr/>
        <a:lstStyle/>
        <a:p>
          <a:r>
            <a:rPr lang="zh-CN" altLang="en-US" dirty="0" smtClean="0"/>
            <a:t>校内科研内容</a:t>
          </a:r>
          <a:endParaRPr lang="en-US" dirty="0"/>
        </a:p>
      </dgm:t>
    </dgm:pt>
    <dgm:pt modelId="{C429B124-3D17-4BE8-9806-92FBBA803947}" type="par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C68564DF-B948-4867-B141-D9B6234902C2}" type="sib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4FDD697E-B21C-46CE-8A0B-A3786ADFC7E0}">
      <dgm:prSet phldrT="[Text]"/>
      <dgm:spPr/>
      <dgm:t>
        <a:bodyPr/>
        <a:lstStyle/>
        <a:p>
          <a:r>
            <a:rPr lang="zh-CN" altLang="en-US" dirty="0" smtClean="0"/>
            <a:t>教学素材积淀</a:t>
          </a:r>
          <a:endParaRPr lang="en-US" dirty="0"/>
        </a:p>
      </dgm:t>
    </dgm:pt>
    <dgm:pt modelId="{E4A34532-F3C6-4372-8C81-6A592780A5B9}" type="par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DCB53397-2362-484C-A6CB-3F53959D7A27}" type="sib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CB0C5922-168D-4012-B0F2-748D0D536D03}">
      <dgm:prSet phldrT="[Text]"/>
      <dgm:spPr/>
      <dgm:t>
        <a:bodyPr/>
        <a:lstStyle/>
        <a:p>
          <a:r>
            <a:rPr lang="zh-CN" altLang="en-US" dirty="0" smtClean="0"/>
            <a:t>流程</a:t>
          </a:r>
          <a:endParaRPr lang="en-US" dirty="0"/>
        </a:p>
      </dgm:t>
    </dgm:pt>
    <dgm:pt modelId="{6F2097D6-8504-404C-93E1-501F24546454}" type="par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E58F2487-9A3C-49BF-9E81-1ABA50721B5F}" type="sib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422FA13B-FD7B-4042-9C69-E0650E8737A8}" type="pres">
      <dgm:prSet presAssocID="{9503656F-D5EB-FA44-A55B-46AC63036DA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559BE6-7C38-9043-B2A1-D40DA655C920}" type="pres">
      <dgm:prSet presAssocID="{9503656F-D5EB-FA44-A55B-46AC63036DA7}" presName="cycle" presStyleCnt="0"/>
      <dgm:spPr/>
    </dgm:pt>
    <dgm:pt modelId="{38FDA6D6-8C49-7744-A172-D769086CF52B}" type="pres">
      <dgm:prSet presAssocID="{9503656F-D5EB-FA44-A55B-46AC63036DA7}" presName="centerShape" presStyleCnt="0"/>
      <dgm:spPr/>
    </dgm:pt>
    <dgm:pt modelId="{C2367A4A-A4B2-954C-B876-FF887E792F09}" type="pres">
      <dgm:prSet presAssocID="{9503656F-D5EB-FA44-A55B-46AC63036DA7}" presName="connSite" presStyleLbl="node1" presStyleIdx="0" presStyleCnt="4"/>
      <dgm:spPr/>
    </dgm:pt>
    <dgm:pt modelId="{1EE1FF1B-3594-0E45-9840-3E2CD536AC72}" type="pres">
      <dgm:prSet presAssocID="{9503656F-D5EB-FA44-A55B-46AC63036DA7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zh-CN" altLang="en-US"/>
        </a:p>
      </dgm:t>
    </dgm:pt>
    <dgm:pt modelId="{51D9DE5C-9A61-0B4D-9B77-C5A23E9EDEE3}" type="pres">
      <dgm:prSet presAssocID="{F3B92C7F-5B61-1245-A0CB-EFDEF293FE2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A6F8F63-068C-424C-BA71-60E87740BDA2}" type="pres">
      <dgm:prSet presAssocID="{92557460-CE8C-9240-8C36-D7592C48D842}" presName="node" presStyleCnt="0"/>
      <dgm:spPr/>
    </dgm:pt>
    <dgm:pt modelId="{401C9C7D-BF32-6149-9A0B-8A464876CDD2}" type="pres">
      <dgm:prSet presAssocID="{92557460-CE8C-9240-8C36-D7592C48D84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FDB8-FA2C-A54F-BBFB-0E5EBBA45710}" type="pres">
      <dgm:prSet presAssocID="{92557460-CE8C-9240-8C36-D7592C48D84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7496F-B3DF-424F-9E7E-3D465B306D3C}" type="pres">
      <dgm:prSet presAssocID="{6F2097D6-8504-404C-93E1-501F2454645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B1F66CE3-9C71-4860-B4A0-5397EA4A3163}" type="pres">
      <dgm:prSet presAssocID="{CB0C5922-168D-4012-B0F2-748D0D536D03}" presName="node" presStyleCnt="0"/>
      <dgm:spPr/>
    </dgm:pt>
    <dgm:pt modelId="{3E240308-6595-4AE0-8C3A-EABCF97FF508}" type="pres">
      <dgm:prSet presAssocID="{CB0C5922-168D-4012-B0F2-748D0D536D0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4D73A-2D00-4A0E-9AED-D156F9247DED}" type="pres">
      <dgm:prSet presAssocID="{CB0C5922-168D-4012-B0F2-748D0D536D0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FD3E-65FC-3149-B1D0-1B4B0CB32D6F}" type="pres">
      <dgm:prSet presAssocID="{F287279D-8F93-2941-AC87-74E24E1B170B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4C8B5A2-C613-D248-9924-C513EF19CEE7}" type="pres">
      <dgm:prSet presAssocID="{BC668C3F-37A8-E443-9CAB-1B07A6A0C08E}" presName="node" presStyleCnt="0"/>
      <dgm:spPr/>
    </dgm:pt>
    <dgm:pt modelId="{947B587B-0404-E34F-8D0F-B385C5157D3A}" type="pres">
      <dgm:prSet presAssocID="{BC668C3F-37A8-E443-9CAB-1B07A6A0C08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8C12-B89A-2F4D-A4E4-EEC97CB80358}" type="pres">
      <dgm:prSet presAssocID="{BC668C3F-37A8-E443-9CAB-1B07A6A0C08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2C277-64CC-B347-A8F2-FB7B92A406A6}" srcId="{BC668C3F-37A8-E443-9CAB-1B07A6A0C08E}" destId="{E8B57B2F-F1C5-1D4C-B952-B0744070E083}" srcOrd="3" destOrd="0" parTransId="{6E744E35-129A-3B47-B7D8-D93347FFDFB6}" sibTransId="{0A32D6DA-83D0-0441-8E69-C53881C8D9DC}"/>
    <dgm:cxn modelId="{C4FF78FA-F4D6-E048-B200-56BF4309022E}" type="presOf" srcId="{6E11B85C-971B-4B44-9EB0-1ED0F94A460A}" destId="{69318C12-B89A-2F4D-A4E4-EEC97CB80358}" srcOrd="0" destOrd="1" presId="urn:microsoft.com/office/officeart/2005/8/layout/radial2"/>
    <dgm:cxn modelId="{A0C03056-D757-B646-B7A2-E1806B0BDD84}" srcId="{92557460-CE8C-9240-8C36-D7592C48D842}" destId="{A30AAF0F-E679-7643-85E7-206728E9C3EB}" srcOrd="2" destOrd="0" parTransId="{FF952573-12EA-9247-94A9-A034ACDDBDF3}" sibTransId="{ED0928BA-6CF7-A140-AAE9-8E17C1506328}"/>
    <dgm:cxn modelId="{A1550C7B-FD61-B44C-AB9D-03FF59470537}" type="presOf" srcId="{A30AAF0F-E679-7643-85E7-206728E9C3EB}" destId="{4BC8FDB8-FA2C-A54F-BBFB-0E5EBBA45710}" srcOrd="0" destOrd="2" presId="urn:microsoft.com/office/officeart/2005/8/layout/radial2"/>
    <dgm:cxn modelId="{39720887-8A5F-7D4C-BF38-FFDA0511E247}" srcId="{CB0C5922-168D-4012-B0F2-748D0D536D03}" destId="{B9C1DC7F-F77C-D441-BAA3-A7B0773D2DFD}" srcOrd="0" destOrd="0" parTransId="{299B7C4D-CE07-B940-93AA-0C4303DC41DA}" sibTransId="{B7E14FA5-DB5E-2544-9B26-6B1B1955899E}"/>
    <dgm:cxn modelId="{B2D37A89-86B5-40A7-ABF1-CBA9A0A7AC87}" type="presOf" srcId="{B9C1DC7F-F77C-D441-BAA3-A7B0773D2DFD}" destId="{5FE4D73A-2D00-4A0E-9AED-D156F9247DED}" srcOrd="0" destOrd="0" presId="urn:microsoft.com/office/officeart/2005/8/layout/radial2"/>
    <dgm:cxn modelId="{48F41F59-150C-4229-851D-72F5B54B71A0}" type="presOf" srcId="{CD9FE41A-2544-2046-A4D4-E24B5963AA69}" destId="{4BC8FDB8-FA2C-A54F-BBFB-0E5EBBA45710}" srcOrd="0" destOrd="3" presId="urn:microsoft.com/office/officeart/2005/8/layout/radial2"/>
    <dgm:cxn modelId="{03A2E936-490E-49A2-BBD0-2D77E7FF5A19}" srcId="{92557460-CE8C-9240-8C36-D7592C48D842}" destId="{4FDD697E-B21C-46CE-8A0B-A3786ADFC7E0}" srcOrd="0" destOrd="0" parTransId="{E4A34532-F3C6-4372-8C81-6A592780A5B9}" sibTransId="{DCB53397-2362-484C-A6CB-3F53959D7A27}"/>
    <dgm:cxn modelId="{AD934EF4-E117-4DBF-A797-5FC08ABFF7DC}" type="presOf" srcId="{4FDD697E-B21C-46CE-8A0B-A3786ADFC7E0}" destId="{4BC8FDB8-FA2C-A54F-BBFB-0E5EBBA45710}" srcOrd="0" destOrd="0" presId="urn:microsoft.com/office/officeart/2005/8/layout/radial2"/>
    <dgm:cxn modelId="{38B5FD30-441B-BA4C-A1B8-5C8E24FC0DB6}" type="presOf" srcId="{F287279D-8F93-2941-AC87-74E24E1B170B}" destId="{D1E8FD3E-65FC-3149-B1D0-1B4B0CB32D6F}" srcOrd="0" destOrd="0" presId="urn:microsoft.com/office/officeart/2005/8/layout/radial2"/>
    <dgm:cxn modelId="{2F2F0D4D-7FE4-4E26-99C9-331588BDF559}" srcId="{BC668C3F-37A8-E443-9CAB-1B07A6A0C08E}" destId="{D2A08B43-41AA-48A8-85FB-3A53CBEAA41A}" srcOrd="2" destOrd="0" parTransId="{C429B124-3D17-4BE8-9806-92FBBA803947}" sibTransId="{C68564DF-B948-4867-B141-D9B6234902C2}"/>
    <dgm:cxn modelId="{B3D654E3-AF3E-9E43-A70A-5A1C1A557DC1}" type="presOf" srcId="{9503656F-D5EB-FA44-A55B-46AC63036DA7}" destId="{422FA13B-FD7B-4042-9C69-E0650E8737A8}" srcOrd="0" destOrd="0" presId="urn:microsoft.com/office/officeart/2005/8/layout/radial2"/>
    <dgm:cxn modelId="{A8F3C06E-2184-4677-9ADF-04C2A0D2FDA7}" type="presOf" srcId="{CB0C5922-168D-4012-B0F2-748D0D536D03}" destId="{3E240308-6595-4AE0-8C3A-EABCF97FF508}" srcOrd="0" destOrd="0" presId="urn:microsoft.com/office/officeart/2005/8/layout/radial2"/>
    <dgm:cxn modelId="{63B54D10-6C02-1947-8C7B-541CF46AC70A}" type="presOf" srcId="{9C35D822-CDEB-6B4F-9BEF-336106BE1F7F}" destId="{69318C12-B89A-2F4D-A4E4-EEC97CB80358}" srcOrd="0" destOrd="0" presId="urn:microsoft.com/office/officeart/2005/8/layout/radial2"/>
    <dgm:cxn modelId="{C437E3F6-4696-9446-BF9B-CEE1FFA68592}" srcId="{CB0C5922-168D-4012-B0F2-748D0D536D03}" destId="{1BD16E13-CB42-CA44-8311-1301D571FFA2}" srcOrd="1" destOrd="0" parTransId="{2034E14A-A419-C344-991E-E071133202C9}" sibTransId="{19D343D0-0DF7-6442-866E-B754DA938400}"/>
    <dgm:cxn modelId="{85D62829-EC4A-C542-84B5-83144D033340}" srcId="{9503656F-D5EB-FA44-A55B-46AC63036DA7}" destId="{BC668C3F-37A8-E443-9CAB-1B07A6A0C08E}" srcOrd="2" destOrd="0" parTransId="{F287279D-8F93-2941-AC87-74E24E1B170B}" sibTransId="{8C4EEA3C-1DC1-1041-8BD1-4DF456F96545}"/>
    <dgm:cxn modelId="{FC686B6A-D484-F749-8561-0ADAD23AA8FA}" type="presOf" srcId="{BC668C3F-37A8-E443-9CAB-1B07A6A0C08E}" destId="{947B587B-0404-E34F-8D0F-B385C5157D3A}" srcOrd="0" destOrd="0" presId="urn:microsoft.com/office/officeart/2005/8/layout/radial2"/>
    <dgm:cxn modelId="{AC5F48B1-7AC3-5748-A1BC-8E6BDC6AF031}" srcId="{92557460-CE8C-9240-8C36-D7592C48D842}" destId="{81F1F45D-FC55-C84A-B913-679F415D0185}" srcOrd="1" destOrd="0" parTransId="{63C2627B-7FD3-9D4A-B98F-E977B116225B}" sibTransId="{A9C09479-8505-EF4A-834A-5C73B5E7A2F8}"/>
    <dgm:cxn modelId="{8E21CB5D-422A-9443-88F5-C1BA3A6393BF}" srcId="{BC668C3F-37A8-E443-9CAB-1B07A6A0C08E}" destId="{6E11B85C-971B-4B44-9EB0-1ED0F94A460A}" srcOrd="1" destOrd="0" parTransId="{526611AE-C998-2F43-9298-DA7157DCF3B3}" sibTransId="{33EF1F21-687A-4647-883A-4410D6BD693A}"/>
    <dgm:cxn modelId="{BA255E56-0961-4FB9-8865-63B61EFE46FF}" type="presOf" srcId="{1BD16E13-CB42-CA44-8311-1301D571FFA2}" destId="{5FE4D73A-2D00-4A0E-9AED-D156F9247DED}" srcOrd="0" destOrd="1" presId="urn:microsoft.com/office/officeart/2005/8/layout/radial2"/>
    <dgm:cxn modelId="{DC5DD9FF-46C2-234E-94D8-B300A25D76C7}" type="presOf" srcId="{F3B92C7F-5B61-1245-A0CB-EFDEF293FE21}" destId="{51D9DE5C-9A61-0B4D-9B77-C5A23E9EDEE3}" srcOrd="0" destOrd="0" presId="urn:microsoft.com/office/officeart/2005/8/layout/radial2"/>
    <dgm:cxn modelId="{7791706E-009D-8242-A3B0-BC8AAD526EA5}" srcId="{9503656F-D5EB-FA44-A55B-46AC63036DA7}" destId="{92557460-CE8C-9240-8C36-D7592C48D842}" srcOrd="0" destOrd="0" parTransId="{F3B92C7F-5B61-1245-A0CB-EFDEF293FE21}" sibTransId="{53A6612D-DF3B-1F4F-B115-1F7616081796}"/>
    <dgm:cxn modelId="{DB40743F-6DC3-124D-B6E7-F52C62E84A6A}" srcId="{92557460-CE8C-9240-8C36-D7592C48D842}" destId="{CD9FE41A-2544-2046-A4D4-E24B5963AA69}" srcOrd="3" destOrd="0" parTransId="{B9C04C7E-D784-B946-9D26-D20052D58550}" sibTransId="{7F368257-9D80-F841-A24D-1FC3DD7C2662}"/>
    <dgm:cxn modelId="{1A60DED9-BE54-EF42-A4DB-85A148BF24A2}" type="presOf" srcId="{E8B57B2F-F1C5-1D4C-B952-B0744070E083}" destId="{69318C12-B89A-2F4D-A4E4-EEC97CB80358}" srcOrd="0" destOrd="3" presId="urn:microsoft.com/office/officeart/2005/8/layout/radial2"/>
    <dgm:cxn modelId="{87ABA0F5-E55B-4A8C-ACF7-1857832DF4F1}" srcId="{9503656F-D5EB-FA44-A55B-46AC63036DA7}" destId="{CB0C5922-168D-4012-B0F2-748D0D536D03}" srcOrd="1" destOrd="0" parTransId="{6F2097D6-8504-404C-93E1-501F24546454}" sibTransId="{E58F2487-9A3C-49BF-9E81-1ABA50721B5F}"/>
    <dgm:cxn modelId="{BB9CB088-BC1E-724F-84D7-CEDE307B16A5}" type="presOf" srcId="{81F1F45D-FC55-C84A-B913-679F415D0185}" destId="{4BC8FDB8-FA2C-A54F-BBFB-0E5EBBA45710}" srcOrd="0" destOrd="1" presId="urn:microsoft.com/office/officeart/2005/8/layout/radial2"/>
    <dgm:cxn modelId="{F80B8703-D7CF-5840-BC12-038F5D414EB5}" srcId="{BC668C3F-37A8-E443-9CAB-1B07A6A0C08E}" destId="{9C35D822-CDEB-6B4F-9BEF-336106BE1F7F}" srcOrd="0" destOrd="0" parTransId="{48E59131-968E-2949-8B21-35DCAB33D8CA}" sibTransId="{BCCFA9DF-C7AC-FA40-BDBE-11D6ADF31F72}"/>
    <dgm:cxn modelId="{2C18D734-09E0-4795-8DEC-08C386E14535}" type="presOf" srcId="{6F2097D6-8504-404C-93E1-501F24546454}" destId="{12E7496F-B3DF-424F-9E7E-3D465B306D3C}" srcOrd="0" destOrd="0" presId="urn:microsoft.com/office/officeart/2005/8/layout/radial2"/>
    <dgm:cxn modelId="{6C97102F-F863-9F41-BCF7-5CF61D827D58}" type="presOf" srcId="{92557460-CE8C-9240-8C36-D7592C48D842}" destId="{401C9C7D-BF32-6149-9A0B-8A464876CDD2}" srcOrd="0" destOrd="0" presId="urn:microsoft.com/office/officeart/2005/8/layout/radial2"/>
    <dgm:cxn modelId="{B5E565E7-C0D4-493B-AA19-ECA7CA98D741}" type="presOf" srcId="{D2A08B43-41AA-48A8-85FB-3A53CBEAA41A}" destId="{69318C12-B89A-2F4D-A4E4-EEC97CB80358}" srcOrd="0" destOrd="2" presId="urn:microsoft.com/office/officeart/2005/8/layout/radial2"/>
    <dgm:cxn modelId="{D6F7106B-608D-214E-AC4F-1A7FCCE7505B}" type="presParOf" srcId="{422FA13B-FD7B-4042-9C69-E0650E8737A8}" destId="{70559BE6-7C38-9043-B2A1-D40DA655C920}" srcOrd="0" destOrd="0" presId="urn:microsoft.com/office/officeart/2005/8/layout/radial2"/>
    <dgm:cxn modelId="{6D58D11B-BE80-8E4F-8CC7-69FEAC8C5328}" type="presParOf" srcId="{70559BE6-7C38-9043-B2A1-D40DA655C920}" destId="{38FDA6D6-8C49-7744-A172-D769086CF52B}" srcOrd="0" destOrd="0" presId="urn:microsoft.com/office/officeart/2005/8/layout/radial2"/>
    <dgm:cxn modelId="{1CE3798B-8A34-464D-8328-EAD92E2366BF}" type="presParOf" srcId="{38FDA6D6-8C49-7744-A172-D769086CF52B}" destId="{C2367A4A-A4B2-954C-B876-FF887E792F09}" srcOrd="0" destOrd="0" presId="urn:microsoft.com/office/officeart/2005/8/layout/radial2"/>
    <dgm:cxn modelId="{3434B7FA-165A-5340-9BD3-4C73FBCD95D6}" type="presParOf" srcId="{38FDA6D6-8C49-7744-A172-D769086CF52B}" destId="{1EE1FF1B-3594-0E45-9840-3E2CD536AC72}" srcOrd="1" destOrd="0" presId="urn:microsoft.com/office/officeart/2005/8/layout/radial2"/>
    <dgm:cxn modelId="{C5DA7F01-7B43-AF49-97C3-A7279C68F2F0}" type="presParOf" srcId="{70559BE6-7C38-9043-B2A1-D40DA655C920}" destId="{51D9DE5C-9A61-0B4D-9B77-C5A23E9EDEE3}" srcOrd="1" destOrd="0" presId="urn:microsoft.com/office/officeart/2005/8/layout/radial2"/>
    <dgm:cxn modelId="{A0472EBC-C9A8-2147-900D-0AFD39F563E2}" type="presParOf" srcId="{70559BE6-7C38-9043-B2A1-D40DA655C920}" destId="{1A6F8F63-068C-424C-BA71-60E87740BDA2}" srcOrd="2" destOrd="0" presId="urn:microsoft.com/office/officeart/2005/8/layout/radial2"/>
    <dgm:cxn modelId="{B13603DC-BED8-C942-BE8F-DEAC10C42323}" type="presParOf" srcId="{1A6F8F63-068C-424C-BA71-60E87740BDA2}" destId="{401C9C7D-BF32-6149-9A0B-8A464876CDD2}" srcOrd="0" destOrd="0" presId="urn:microsoft.com/office/officeart/2005/8/layout/radial2"/>
    <dgm:cxn modelId="{035D80DF-9D5C-E145-BE63-1FA070AACA9D}" type="presParOf" srcId="{1A6F8F63-068C-424C-BA71-60E87740BDA2}" destId="{4BC8FDB8-FA2C-A54F-BBFB-0E5EBBA45710}" srcOrd="1" destOrd="0" presId="urn:microsoft.com/office/officeart/2005/8/layout/radial2"/>
    <dgm:cxn modelId="{D65C8970-F636-494C-8650-CC0EE3C2723D}" type="presParOf" srcId="{70559BE6-7C38-9043-B2A1-D40DA655C920}" destId="{12E7496F-B3DF-424F-9E7E-3D465B306D3C}" srcOrd="3" destOrd="0" presId="urn:microsoft.com/office/officeart/2005/8/layout/radial2"/>
    <dgm:cxn modelId="{48289CC1-7D95-46F0-B7B9-11AE91EE7657}" type="presParOf" srcId="{70559BE6-7C38-9043-B2A1-D40DA655C920}" destId="{B1F66CE3-9C71-4860-B4A0-5397EA4A3163}" srcOrd="4" destOrd="0" presId="urn:microsoft.com/office/officeart/2005/8/layout/radial2"/>
    <dgm:cxn modelId="{E46E0499-2F8B-4B0B-B2B2-2C03979C772E}" type="presParOf" srcId="{B1F66CE3-9C71-4860-B4A0-5397EA4A3163}" destId="{3E240308-6595-4AE0-8C3A-EABCF97FF508}" srcOrd="0" destOrd="0" presId="urn:microsoft.com/office/officeart/2005/8/layout/radial2"/>
    <dgm:cxn modelId="{995032C9-902B-4F30-B6EC-A9A5D28B4381}" type="presParOf" srcId="{B1F66CE3-9C71-4860-B4A0-5397EA4A3163}" destId="{5FE4D73A-2D00-4A0E-9AED-D156F9247DED}" srcOrd="1" destOrd="0" presId="urn:microsoft.com/office/officeart/2005/8/layout/radial2"/>
    <dgm:cxn modelId="{B26E83F7-316A-AD45-935C-C0A105A4EFE0}" type="presParOf" srcId="{70559BE6-7C38-9043-B2A1-D40DA655C920}" destId="{D1E8FD3E-65FC-3149-B1D0-1B4B0CB32D6F}" srcOrd="5" destOrd="0" presId="urn:microsoft.com/office/officeart/2005/8/layout/radial2"/>
    <dgm:cxn modelId="{DBB29FD9-39BE-224D-B76A-D5C6C9D1C637}" type="presParOf" srcId="{70559BE6-7C38-9043-B2A1-D40DA655C920}" destId="{14C8B5A2-C613-D248-9924-C513EF19CEE7}" srcOrd="6" destOrd="0" presId="urn:microsoft.com/office/officeart/2005/8/layout/radial2"/>
    <dgm:cxn modelId="{A2AF3185-54B7-184A-8C06-CD91CAEC26C3}" type="presParOf" srcId="{14C8B5A2-C613-D248-9924-C513EF19CEE7}" destId="{947B587B-0404-E34F-8D0F-B385C5157D3A}" srcOrd="0" destOrd="0" presId="urn:microsoft.com/office/officeart/2005/8/layout/radial2"/>
    <dgm:cxn modelId="{FAE93D22-F65B-9241-96E1-9DE12F68ACB3}" type="presParOf" srcId="{14C8B5A2-C613-D248-9924-C513EF19CEE7}" destId="{69318C12-B89A-2F4D-A4E4-EEC97CB803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FD3E-65FC-3149-B1D0-1B4B0CB32D6F}">
      <dsp:nvSpPr>
        <dsp:cNvPr id="0" name=""/>
        <dsp:cNvSpPr/>
      </dsp:nvSpPr>
      <dsp:spPr>
        <a:xfrm rot="2561600">
          <a:off x="1930133" y="2842888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7496F-B3DF-424F-9E7E-3D465B306D3C}">
      <dsp:nvSpPr>
        <dsp:cNvPr id="0" name=""/>
        <dsp:cNvSpPr/>
      </dsp:nvSpPr>
      <dsp:spPr>
        <a:xfrm>
          <a:off x="2011903" y="2003171"/>
          <a:ext cx="68582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85829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9DE5C-9A61-0B4D-9B77-C5A23E9EDEE3}">
      <dsp:nvSpPr>
        <dsp:cNvPr id="0" name=""/>
        <dsp:cNvSpPr/>
      </dsp:nvSpPr>
      <dsp:spPr>
        <a:xfrm rot="19038400">
          <a:off x="1930133" y="1163454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FF1B-3594-0E45-9840-3E2CD536AC72}">
      <dsp:nvSpPr>
        <dsp:cNvPr id="0" name=""/>
        <dsp:cNvSpPr/>
      </dsp:nvSpPr>
      <dsp:spPr>
        <a:xfrm>
          <a:off x="352171" y="1055687"/>
          <a:ext cx="1952625" cy="1952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C9C7D-BF32-6149-9A0B-8A464876CDD2}">
      <dsp:nvSpPr>
        <dsp:cNvPr id="0" name=""/>
        <dsp:cNvSpPr/>
      </dsp:nvSpPr>
      <dsp:spPr>
        <a:xfrm>
          <a:off x="2310238" y="64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内容</a:t>
          </a:r>
          <a:endParaRPr lang="en-US" sz="3100" kern="1200" dirty="0"/>
        </a:p>
      </dsp:txBody>
      <dsp:txXfrm>
        <a:off x="2481811" y="171637"/>
        <a:ext cx="828429" cy="828429"/>
      </dsp:txXfrm>
    </dsp:sp>
    <dsp:sp modelId="{4BC8FDB8-FA2C-A54F-BBFB-0E5EBBA45710}">
      <dsp:nvSpPr>
        <dsp:cNvPr id="0" name=""/>
        <dsp:cNvSpPr/>
      </dsp:nvSpPr>
      <dsp:spPr>
        <a:xfrm>
          <a:off x="3598971" y="64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教学素材积淀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全球资讯与知识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师生自媒体内容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重点产品项目</a:t>
          </a:r>
          <a:endParaRPr lang="en-US" sz="1700" kern="1200" dirty="0"/>
        </a:p>
      </dsp:txBody>
      <dsp:txXfrm>
        <a:off x="3598971" y="64"/>
        <a:ext cx="1757362" cy="1171575"/>
      </dsp:txXfrm>
    </dsp:sp>
    <dsp:sp modelId="{3E240308-6595-4AE0-8C3A-EABCF97FF508}">
      <dsp:nvSpPr>
        <dsp:cNvPr id="0" name=""/>
        <dsp:cNvSpPr/>
      </dsp:nvSpPr>
      <dsp:spPr>
        <a:xfrm>
          <a:off x="2697733" y="1446212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流程</a:t>
          </a:r>
          <a:endParaRPr lang="en-US" sz="3100" kern="1200" dirty="0"/>
        </a:p>
      </dsp:txBody>
      <dsp:txXfrm>
        <a:off x="2869306" y="1617785"/>
        <a:ext cx="828429" cy="828429"/>
      </dsp:txXfrm>
    </dsp:sp>
    <dsp:sp modelId="{5FE4D73A-2D00-4A0E-9AED-D156F9247DED}">
      <dsp:nvSpPr>
        <dsp:cNvPr id="0" name=""/>
        <dsp:cNvSpPr/>
      </dsp:nvSpPr>
      <dsp:spPr>
        <a:xfrm>
          <a:off x="3986465" y="1446212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三创教学模块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全生命周期管理</a:t>
          </a:r>
          <a:endParaRPr lang="en-US" sz="1700" kern="1200" dirty="0"/>
        </a:p>
      </dsp:txBody>
      <dsp:txXfrm>
        <a:off x="3986465" y="1446212"/>
        <a:ext cx="1757362" cy="1171575"/>
      </dsp:txXfrm>
    </dsp:sp>
    <dsp:sp modelId="{947B587B-0404-E34F-8D0F-B385C5157D3A}">
      <dsp:nvSpPr>
        <dsp:cNvPr id="0" name=""/>
        <dsp:cNvSpPr/>
      </dsp:nvSpPr>
      <dsp:spPr>
        <a:xfrm>
          <a:off x="2310238" y="2892360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资源</a:t>
          </a:r>
          <a:endParaRPr lang="en-US" sz="3100" kern="1200" dirty="0"/>
        </a:p>
      </dsp:txBody>
      <dsp:txXfrm>
        <a:off x="2481811" y="3063933"/>
        <a:ext cx="828429" cy="828429"/>
      </dsp:txXfrm>
    </dsp:sp>
    <dsp:sp modelId="{69318C12-B89A-2F4D-A4E4-EEC97CB80358}">
      <dsp:nvSpPr>
        <dsp:cNvPr id="0" name=""/>
        <dsp:cNvSpPr/>
      </dsp:nvSpPr>
      <dsp:spPr>
        <a:xfrm>
          <a:off x="3598971" y="2892360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先进加工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工业与系统设计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校内科研内容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校外产业界</a:t>
          </a:r>
          <a:endParaRPr lang="en-US" sz="1700" kern="1200" dirty="0"/>
        </a:p>
      </dsp:txBody>
      <dsp:txXfrm>
        <a:off x="3598971" y="2892360"/>
        <a:ext cx="1757362" cy="1171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4ED8-3C08-44DA-B924-ABB0675A773A}">
      <dsp:nvSpPr>
        <dsp:cNvPr id="0" name=""/>
        <dsp:cNvSpPr/>
      </dsp:nvSpPr>
      <dsp:spPr>
        <a:xfrm>
          <a:off x="2179783" y="1937328"/>
          <a:ext cx="1736433" cy="1125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清华大学三创交叉融合空间</a:t>
          </a:r>
          <a:endParaRPr lang="zh-CN" altLang="en-US" sz="2000" kern="1200" dirty="0"/>
        </a:p>
      </dsp:txBody>
      <dsp:txXfrm>
        <a:off x="2234748" y="1992293"/>
        <a:ext cx="1626503" cy="1016037"/>
      </dsp:txXfrm>
    </dsp:sp>
    <dsp:sp modelId="{43747E17-3AEE-461E-8C68-846802B4F3BA}">
      <dsp:nvSpPr>
        <dsp:cNvPr id="0" name=""/>
        <dsp:cNvSpPr/>
      </dsp:nvSpPr>
      <dsp:spPr>
        <a:xfrm rot="16200000">
          <a:off x="2597082" y="1486411"/>
          <a:ext cx="901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8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EEB74-61D4-4533-B9C7-4BB92975F215}">
      <dsp:nvSpPr>
        <dsp:cNvPr id="0" name=""/>
        <dsp:cNvSpPr/>
      </dsp:nvSpPr>
      <dsp:spPr>
        <a:xfrm>
          <a:off x="2399998" y="218630"/>
          <a:ext cx="12960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基础工业训练中心资源匹配</a:t>
          </a:r>
          <a:endParaRPr lang="zh-CN" altLang="en-US" sz="1300" kern="1200" dirty="0"/>
        </a:p>
      </dsp:txBody>
      <dsp:txXfrm>
        <a:off x="2439874" y="258506"/>
        <a:ext cx="1216251" cy="737112"/>
      </dsp:txXfrm>
    </dsp:sp>
    <dsp:sp modelId="{5311C243-5D98-4C4E-8719-72411E0A5549}">
      <dsp:nvSpPr>
        <dsp:cNvPr id="0" name=""/>
        <dsp:cNvSpPr/>
      </dsp:nvSpPr>
      <dsp:spPr>
        <a:xfrm rot="1800000">
          <a:off x="3899658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89A8-3FC2-40CC-B6A0-563E534260D6}">
      <dsp:nvSpPr>
        <dsp:cNvPr id="0" name=""/>
        <dsp:cNvSpPr/>
      </dsp:nvSpPr>
      <dsp:spPr>
        <a:xfrm>
          <a:off x="4130281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清华创客空间社团</a:t>
          </a:r>
          <a:endParaRPr lang="zh-CN" altLang="en-US" sz="1600" kern="1200" dirty="0"/>
        </a:p>
      </dsp:txBody>
      <dsp:txXfrm>
        <a:off x="4170157" y="3068381"/>
        <a:ext cx="1000248" cy="737112"/>
      </dsp:txXfrm>
    </dsp:sp>
    <dsp:sp modelId="{637CA6A3-04AB-4EEF-A468-86CF8425D32F}">
      <dsp:nvSpPr>
        <dsp:cNvPr id="0" name=""/>
        <dsp:cNvSpPr/>
      </dsp:nvSpPr>
      <dsp:spPr>
        <a:xfrm rot="9000000">
          <a:off x="1949160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C0CA-A229-4508-B067-C509541ED0C4}">
      <dsp:nvSpPr>
        <dsp:cNvPr id="0" name=""/>
        <dsp:cNvSpPr/>
      </dsp:nvSpPr>
      <dsp:spPr>
        <a:xfrm>
          <a:off x="885717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训练中心行政团队</a:t>
          </a:r>
          <a:endParaRPr lang="zh-CN" altLang="en-US" sz="1600" kern="1200" dirty="0"/>
        </a:p>
      </dsp:txBody>
      <dsp:txXfrm>
        <a:off x="925593" y="3068381"/>
        <a:ext cx="1000248" cy="737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962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962" y="0"/>
        <a:ext cx="2503103" cy="1456848"/>
      </dsp:txXfrm>
    </dsp:sp>
    <dsp:sp modelId="{D253D9BD-89F6-4692-8B70-DFD77DBF5F99}">
      <dsp:nvSpPr>
        <dsp:cNvPr id="0" name=""/>
        <dsp:cNvSpPr/>
      </dsp:nvSpPr>
      <dsp:spPr>
        <a:xfrm>
          <a:off x="251273" y="1457086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4928" y="1470741"/>
        <a:ext cx="1975172" cy="438921"/>
      </dsp:txXfrm>
    </dsp:sp>
    <dsp:sp modelId="{7B83F59D-9490-4852-884A-7D43CD4F0C39}">
      <dsp:nvSpPr>
        <dsp:cNvPr id="0" name=""/>
        <dsp:cNvSpPr/>
      </dsp:nvSpPr>
      <dsp:spPr>
        <a:xfrm>
          <a:off x="251273" y="199504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4928" y="2008700"/>
        <a:ext cx="1975172" cy="438921"/>
      </dsp:txXfrm>
    </dsp:sp>
    <dsp:sp modelId="{AC342D32-7D85-4628-A875-F0372EB8990B}">
      <dsp:nvSpPr>
        <dsp:cNvPr id="0" name=""/>
        <dsp:cNvSpPr/>
      </dsp:nvSpPr>
      <dsp:spPr>
        <a:xfrm>
          <a:off x="251273" y="253300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4928" y="2546660"/>
        <a:ext cx="1975172" cy="438921"/>
      </dsp:txXfrm>
    </dsp:sp>
    <dsp:sp modelId="{0990EDE3-62A7-4D72-98FF-0F1A695CE6CA}">
      <dsp:nvSpPr>
        <dsp:cNvPr id="0" name=""/>
        <dsp:cNvSpPr/>
      </dsp:nvSpPr>
      <dsp:spPr>
        <a:xfrm>
          <a:off x="251273" y="307096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4928" y="3084620"/>
        <a:ext cx="1975172" cy="438921"/>
      </dsp:txXfrm>
    </dsp:sp>
    <dsp:sp modelId="{8ED340B9-6DF9-4961-9517-86A0E8EC9966}">
      <dsp:nvSpPr>
        <dsp:cNvPr id="0" name=""/>
        <dsp:cNvSpPr/>
      </dsp:nvSpPr>
      <dsp:spPr>
        <a:xfrm>
          <a:off x="251273" y="360892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4928" y="3622580"/>
        <a:ext cx="1975172" cy="438921"/>
      </dsp:txXfrm>
    </dsp:sp>
    <dsp:sp modelId="{57944BE7-B38E-4C34-B89C-F933C3671334}">
      <dsp:nvSpPr>
        <dsp:cNvPr id="0" name=""/>
        <dsp:cNvSpPr/>
      </dsp:nvSpPr>
      <dsp:spPr>
        <a:xfrm>
          <a:off x="251273" y="414688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4928" y="4160540"/>
        <a:ext cx="1975172" cy="438921"/>
      </dsp:txXfrm>
    </dsp:sp>
    <dsp:sp modelId="{58281310-1F62-4787-B0EA-65659D294050}">
      <dsp:nvSpPr>
        <dsp:cNvPr id="0" name=""/>
        <dsp:cNvSpPr/>
      </dsp:nvSpPr>
      <dsp:spPr>
        <a:xfrm>
          <a:off x="2691798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91798" y="0"/>
        <a:ext cx="2503103" cy="1456848"/>
      </dsp:txXfrm>
    </dsp:sp>
    <dsp:sp modelId="{4AA64F67-2B0D-4B13-8E1D-ED9A3A06BE4E}">
      <dsp:nvSpPr>
        <dsp:cNvPr id="0" name=""/>
        <dsp:cNvSpPr/>
      </dsp:nvSpPr>
      <dsp:spPr>
        <a:xfrm>
          <a:off x="2942108" y="1457263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70051" y="1485206"/>
        <a:ext cx="1946596" cy="898155"/>
      </dsp:txXfrm>
    </dsp:sp>
    <dsp:sp modelId="{9416161F-6AB2-418A-8E1B-5517DB72273E}">
      <dsp:nvSpPr>
        <dsp:cNvPr id="0" name=""/>
        <dsp:cNvSpPr/>
      </dsp:nvSpPr>
      <dsp:spPr>
        <a:xfrm>
          <a:off x="2942108" y="2558081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70051" y="2586024"/>
        <a:ext cx="1946596" cy="898155"/>
      </dsp:txXfrm>
    </dsp:sp>
    <dsp:sp modelId="{5C4EA968-D21E-435D-81E9-18383051B82F}">
      <dsp:nvSpPr>
        <dsp:cNvPr id="0" name=""/>
        <dsp:cNvSpPr/>
      </dsp:nvSpPr>
      <dsp:spPr>
        <a:xfrm>
          <a:off x="2942108" y="3658898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70051" y="3686841"/>
        <a:ext cx="1946596" cy="898155"/>
      </dsp:txXfrm>
    </dsp:sp>
    <dsp:sp modelId="{7E2B7AB8-D8EA-4E32-AA90-AF6B0B07CA78}">
      <dsp:nvSpPr>
        <dsp:cNvPr id="0" name=""/>
        <dsp:cNvSpPr/>
      </dsp:nvSpPr>
      <dsp:spPr>
        <a:xfrm>
          <a:off x="5382634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82634" y="0"/>
        <a:ext cx="2503103" cy="1456848"/>
      </dsp:txXfrm>
    </dsp:sp>
    <dsp:sp modelId="{89BB89BF-A212-415E-A4A1-687A44ACD648}">
      <dsp:nvSpPr>
        <dsp:cNvPr id="0" name=""/>
        <dsp:cNvSpPr/>
      </dsp:nvSpPr>
      <dsp:spPr>
        <a:xfrm>
          <a:off x="5632944" y="145776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9398" y="1474221"/>
        <a:ext cx="1969574" cy="528882"/>
      </dsp:txXfrm>
    </dsp:sp>
    <dsp:sp modelId="{7873841A-283E-4E98-A030-E5BE5FEA6643}">
      <dsp:nvSpPr>
        <dsp:cNvPr id="0" name=""/>
        <dsp:cNvSpPr/>
      </dsp:nvSpPr>
      <dsp:spPr>
        <a:xfrm>
          <a:off x="5632944" y="210598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9398" y="2122441"/>
        <a:ext cx="1969574" cy="528882"/>
      </dsp:txXfrm>
    </dsp:sp>
    <dsp:sp modelId="{131F08B0-DE35-4740-923D-93E22C91042D}">
      <dsp:nvSpPr>
        <dsp:cNvPr id="0" name=""/>
        <dsp:cNvSpPr/>
      </dsp:nvSpPr>
      <dsp:spPr>
        <a:xfrm>
          <a:off x="5632944" y="275420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9398" y="2770660"/>
        <a:ext cx="1969574" cy="528882"/>
      </dsp:txXfrm>
    </dsp:sp>
    <dsp:sp modelId="{EC0BBE67-E7EE-4BDB-922B-9733BABB2322}">
      <dsp:nvSpPr>
        <dsp:cNvPr id="0" name=""/>
        <dsp:cNvSpPr/>
      </dsp:nvSpPr>
      <dsp:spPr>
        <a:xfrm>
          <a:off x="5632944" y="340242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9398" y="3418880"/>
        <a:ext cx="1969574" cy="528882"/>
      </dsp:txXfrm>
    </dsp:sp>
    <dsp:sp modelId="{79C28DAB-55F1-4DB0-AE20-2AAA42F8608A}">
      <dsp:nvSpPr>
        <dsp:cNvPr id="0" name=""/>
        <dsp:cNvSpPr/>
      </dsp:nvSpPr>
      <dsp:spPr>
        <a:xfrm>
          <a:off x="5632944" y="4050645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9398" y="4067099"/>
        <a:ext cx="1969574" cy="528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2.png"/><Relationship Id="rId19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7397" y="1134170"/>
            <a:ext cx="8320258" cy="5726147"/>
            <a:chOff x="727397" y="1134170"/>
            <a:chExt cx="8320258" cy="5726147"/>
          </a:xfrm>
        </p:grpSpPr>
        <p:sp>
          <p:nvSpPr>
            <p:cNvPr id="8" name="Trapezoid 7"/>
            <p:cNvSpPr/>
            <p:nvPr/>
          </p:nvSpPr>
          <p:spPr>
            <a:xfrm>
              <a:off x="3082187" y="1977390"/>
              <a:ext cx="2880000" cy="257803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74134" y="2474388"/>
              <a:ext cx="1317632" cy="1259398"/>
              <a:chOff x="13239" y="1110764"/>
              <a:chExt cx="1317632" cy="1259398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538" y="1110764"/>
                <a:ext cx="1072333" cy="1259398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13239" y="1797923"/>
                <a:ext cx="1246907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  <a:effectLst>
                      <a:glow rad="228600">
                        <a:schemeClr val="bg1">
                          <a:alpha val="40000"/>
                        </a:schemeClr>
                      </a:glow>
                    </a:effectLst>
                  </a:rPr>
                  <a:t>标准操作规程</a:t>
                </a:r>
                <a:endParaRPr lang="zh-CN" altLang="en-US" sz="1200" dirty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480183" y="411734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学生社团</a:t>
              </a:r>
              <a:endParaRPr lang="zh-CN" alt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0183" y="4559304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知识</a:t>
              </a:r>
              <a:r>
                <a:rPr lang="zh-CN" altLang="en-US" sz="1200" dirty="0" smtClean="0"/>
                <a:t>共享团队</a:t>
              </a:r>
              <a:endParaRPr lang="zh-CN" alt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0183" y="5001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美术设计团队</a:t>
              </a:r>
              <a:endParaRPr lang="zh-CN" alt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0183" y="5433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法律支持团队</a:t>
              </a:r>
              <a:endParaRPr lang="zh-CN" alt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32184" y="5871401"/>
              <a:ext cx="3600001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主题挑战活动</a:t>
              </a:r>
              <a:endParaRPr lang="zh-CN" alt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97891" y="2839372"/>
              <a:ext cx="4753734" cy="7200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894561" y="1728826"/>
              <a:ext cx="4153094" cy="3906676"/>
              <a:chOff x="4894561" y="1091526"/>
              <a:chExt cx="4153094" cy="3906676"/>
            </a:xfrm>
          </p:grpSpPr>
          <p:sp>
            <p:nvSpPr>
              <p:cNvPr id="44" name="Half Frame 43"/>
              <p:cNvSpPr/>
              <p:nvPr/>
            </p:nvSpPr>
            <p:spPr>
              <a:xfrm flipH="1" flipV="1">
                <a:off x="4894561" y="2868935"/>
                <a:ext cx="3285684" cy="1715360"/>
              </a:xfrm>
              <a:prstGeom prst="halfFrame">
                <a:avLst>
                  <a:gd name="adj1" fmla="val 2037"/>
                  <a:gd name="adj2" fmla="val 203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flipH="1">
                <a:off x="6141021" y="1841932"/>
                <a:ext cx="1712190" cy="45719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分布式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数据服务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119437" y="4170388"/>
                <a:ext cx="2129701" cy="827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Tele Presence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技术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视频会议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312835" y="1091526"/>
                <a:ext cx="1734820" cy="2296496"/>
              </a:xfrm>
              <a:prstGeom prst="roundRect">
                <a:avLst>
                  <a:gd name="adj" fmla="val 23929"/>
                </a:avLst>
              </a:prstGeom>
              <a:gradFill flip="none" rotWithShape="1">
                <a:gsLst>
                  <a:gs pos="0">
                    <a:schemeClr val="accent1"/>
                  </a:gs>
                  <a:gs pos="40000">
                    <a:srgbClr val="5B9BD5">
                      <a:alpha val="80000"/>
                    </a:srgbClr>
                  </a:gs>
                  <a:gs pos="60000">
                    <a:schemeClr val="accent1">
                      <a:alpha val="50000"/>
                    </a:schemeClr>
                  </a:gs>
                  <a:gs pos="8000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Ins="432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/>
                  <a:t>全球创客社群</a:t>
                </a:r>
                <a:endParaRPr lang="zh-CN" altLang="en-US" dirty="0"/>
              </a:p>
            </p:txBody>
          </p:sp>
        </p:grpSp>
        <p:sp>
          <p:nvSpPr>
            <p:cNvPr id="25" name="Up Arrow 24"/>
            <p:cNvSpPr/>
            <p:nvPr/>
          </p:nvSpPr>
          <p:spPr>
            <a:xfrm>
              <a:off x="2632186" y="3506234"/>
              <a:ext cx="3600001" cy="611111"/>
            </a:xfrm>
            <a:prstGeom prst="upArrow">
              <a:avLst>
                <a:gd name="adj1" fmla="val 50000"/>
                <a:gd name="adj2" fmla="val 71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数据平台运维</a:t>
              </a:r>
              <a:endParaRPr lang="zh-CN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2185" y="4117346"/>
              <a:ext cx="3600001" cy="1754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三</a:t>
              </a:r>
              <a:r>
                <a:rPr lang="zh-CN" altLang="en-US" sz="2400" dirty="0" smtClean="0"/>
                <a:t>创交叉融合空间</a:t>
              </a:r>
              <a:endParaRPr lang="zh-CN" alt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32187" y="2191373"/>
              <a:ext cx="3600000" cy="1296002"/>
              <a:chOff x="2078739" y="1554073"/>
              <a:chExt cx="3600000" cy="129600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78739" y="1554073"/>
                <a:ext cx="3600000" cy="129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dirty="0"/>
                  <a:t>数据</a:t>
                </a:r>
                <a:r>
                  <a:rPr lang="zh-CN" altLang="en-US" dirty="0" smtClean="0"/>
                  <a:t>服务及版本控制平台</a:t>
                </a:r>
                <a:endParaRPr lang="zh-CN" alt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知识产权管理</a:t>
                </a:r>
                <a:endParaRPr lang="zh-CN" alt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系统集成管理</a:t>
                </a:r>
                <a:endParaRPr lang="zh-CN" alt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法律架构支持</a:t>
                </a:r>
                <a:endParaRPr lang="zh-CN" alt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项目进度诊断</a:t>
                </a:r>
                <a:endParaRPr lang="zh-CN" altLang="en-US" sz="14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480183" y="5868969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产业研究</a:t>
              </a:r>
              <a:endParaRPr lang="zh-CN" alt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80183" y="630467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产品架构设计</a:t>
              </a:r>
              <a:endParaRPr lang="zh-CN" altLang="en-US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7397" y="1134170"/>
              <a:ext cx="6471164" cy="1344826"/>
              <a:chOff x="727397" y="100338"/>
              <a:chExt cx="6471164" cy="134482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438561" y="100338"/>
                <a:ext cx="5760000" cy="905461"/>
                <a:chOff x="1246056" y="-208382"/>
                <a:chExt cx="5760000" cy="90546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46056" y="157079"/>
                  <a:ext cx="5760000" cy="54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训练中心 先进加工制造 数字信息</a:t>
                  </a:r>
                  <a:r>
                    <a:rPr lang="zh-CN" altLang="en-US" dirty="0"/>
                    <a:t>平台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246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精雕系统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398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激光切割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50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快速成型制造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702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柔性制造单元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854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多工种协同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" name="Picture 1" descr="精雕产品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397" y="534313"/>
                <a:ext cx="1214468" cy="9108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4" name="Picture 3" descr="Cisco Telepresence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592" y="5515820"/>
              <a:ext cx="1372568" cy="915045"/>
            </a:xfrm>
            <a:prstGeom prst="rect">
              <a:avLst/>
            </a:prstGeom>
          </p:spPr>
        </p:pic>
        <p:pic>
          <p:nvPicPr>
            <p:cNvPr id="3" name="Picture 2" descr="Cisco_logo.svg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196" y="6344394"/>
              <a:ext cx="917196" cy="51592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2632185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专利管理</a:t>
              </a:r>
              <a:endParaRPr lang="zh-CN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88185" y="6298173"/>
              <a:ext cx="1000011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供应链战略</a:t>
              </a:r>
              <a:endParaRPr lang="zh-CN" alt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88196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法律维权</a:t>
              </a:r>
              <a:endParaRPr lang="zh-CN" alt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4195" y="6298173"/>
              <a:ext cx="1087989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商业模型画布</a:t>
              </a:r>
              <a:endParaRPr lang="zh-CN" altLang="en-US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1484" y="3411584"/>
              <a:ext cx="432651" cy="33250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实践教学单元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dirty="0" smtClean="0"/>
                <a:t>学生项目</a:t>
              </a:r>
              <a:endParaRPr lang="zh-CN" alt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grpSp>
          <p:nvGrpSpPr>
            <p:cNvPr id="20" name="Group 19"/>
            <p:cNvGrpSpPr/>
            <p:nvPr/>
          </p:nvGrpSpPr>
          <p:grpSpPr>
            <a:xfrm>
              <a:off x="6067505" y="278361"/>
              <a:ext cx="2952190" cy="6814021"/>
              <a:chOff x="6067505" y="278361"/>
              <a:chExt cx="2952190" cy="681402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019118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575963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179" y="6012382"/>
                <a:ext cx="1213033" cy="1080000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5472750"/>
                <a:ext cx="2880000" cy="1171726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816017"/>
                <a:ext cx="2880000" cy="128882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104370"/>
                <a:ext cx="2880000" cy="1343743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3438248"/>
                <a:ext cx="2880000" cy="129821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60172"/>
                <a:ext cx="2880000" cy="131017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858610"/>
                <a:ext cx="2880000" cy="153365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107384"/>
                <a:ext cx="2880000" cy="138332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8361"/>
                <a:ext cx="2880000" cy="146111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6067505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597323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084340" y="1102232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340" y="1899808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F5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340" y="2745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340" y="34949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F3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340" y="41327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340" y="48744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340" y="55362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4340" y="614214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43478" y="6581001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全天候的资源开放。师生凭本校证件进入大楼后，可在公共区域及全开放区域自由活动，共享使用空间并利用其中资源。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预约开放</a:t>
            </a:r>
            <a:r>
              <a:rPr lang="zh-CN" altLang="en-US" sz="1200" dirty="0"/>
              <a:t>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sz="1200" dirty="0"/>
              <a:t>在限时全开放的时间段内，学生通过在线系统进行预约，现场读取学生证后可独占使用相关资源。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三创空间定位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结合训练中心基础资源及人才优势，为学生提供未来面向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4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8461357"/>
              </p:ext>
            </p:extLst>
          </p:nvPr>
        </p:nvGraphicFramePr>
        <p:xfrm>
          <a:off x="1524000" y="18218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清华大学三创交叉融合空间建设核心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三创空间内容架构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需要对新大楼空间内部结构进行建模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工业工程系张伟老师、美术学院付志勇老师、美院校友李久太老师等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邀请中心教师职工设计制作，协同美术学院、新闻学院等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嵌入显示屏，播放全球最新咨询及最新学生作品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左晶老师、李睿老师等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邀请中心教师职工，协同创新社、天空工厂等学生社团进行联合开发</a:t>
            </a:r>
            <a:endParaRPr lang="en-US" altLang="zh-CN" dirty="0" smtClean="0"/>
          </a:p>
          <a:p>
            <a:pPr lvl="1"/>
            <a:r>
              <a:rPr lang="zh-CN" altLang="en-US" dirty="0"/>
              <a:t>外立</a:t>
            </a:r>
            <a:r>
              <a:rPr lang="zh-CN" altLang="en-US" dirty="0" smtClean="0"/>
              <a:t>面、大堂、走廊等室内外公共空间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邀请美术学院马泉老师共同设计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</TotalTime>
  <Words>1579</Words>
  <Application>Microsoft Office PowerPoint</Application>
  <PresentationFormat>On-screen Show (4:3)</PresentationFormat>
  <Paragraphs>402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Office Theme</vt:lpstr>
      <vt:lpstr>清华大学三创交叉融合空间架构图</vt:lpstr>
      <vt:lpstr>三创空间定位</vt:lpstr>
      <vt:lpstr>清华大学三创交叉融合空间建设核心</vt:lpstr>
      <vt:lpstr>三创空间组织架构</vt:lpstr>
      <vt:lpstr>三创空间内容架构</vt:lpstr>
      <vt:lpstr>我的空间，我做主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212</cp:revision>
  <dcterms:created xsi:type="dcterms:W3CDTF">2014-03-18T23:49:17Z</dcterms:created>
  <dcterms:modified xsi:type="dcterms:W3CDTF">2014-05-29T11:38:47Z</dcterms:modified>
</cp:coreProperties>
</file>