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3838" cy="14401800"/>
  <p:notesSz cx="6858000" cy="9144000"/>
  <p:defaultTextStyle>
    <a:defPPr>
      <a:defRPr lang="en-US"/>
    </a:defPPr>
    <a:lvl1pPr marL="0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12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23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35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247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059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870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682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494" algn="l" defTabSz="92581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43" autoAdjust="0"/>
  </p:normalViewPr>
  <p:slideViewPr>
    <p:cSldViewPr snapToGrid="0" snapToObjects="1">
      <p:cViewPr varScale="1">
        <p:scale>
          <a:sx n="51" d="100"/>
          <a:sy n="51" d="100"/>
        </p:scale>
        <p:origin x="-1776" y="-128"/>
      </p:cViewPr>
      <p:guideLst>
        <p:guide orient="horz" pos="4536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473895"/>
            <a:ext cx="15303262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6" y="8161020"/>
            <a:ext cx="12602687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76742"/>
            <a:ext cx="4050864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76742"/>
            <a:ext cx="11852527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9254492"/>
            <a:ext cx="15303262" cy="286035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6104099"/>
            <a:ext cx="15303262" cy="3150393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25812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2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3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03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62905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55487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48068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40649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360422"/>
            <a:ext cx="7951695" cy="950452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360422"/>
            <a:ext cx="7951695" cy="950452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3" y="3223738"/>
            <a:ext cx="7954821" cy="1343501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12" indent="0">
              <a:buNone/>
              <a:defRPr sz="4000" b="1"/>
            </a:lvl2pPr>
            <a:lvl3pPr marL="1851623" indent="0">
              <a:buNone/>
              <a:defRPr sz="3600" b="1"/>
            </a:lvl3pPr>
            <a:lvl4pPr marL="2777435" indent="0">
              <a:buNone/>
              <a:defRPr sz="3200" b="1"/>
            </a:lvl4pPr>
            <a:lvl5pPr marL="3703247" indent="0">
              <a:buNone/>
              <a:defRPr sz="3200" b="1"/>
            </a:lvl5pPr>
            <a:lvl6pPr marL="4629059" indent="0">
              <a:buNone/>
              <a:defRPr sz="3200" b="1"/>
            </a:lvl6pPr>
            <a:lvl7pPr marL="5554870" indent="0">
              <a:buNone/>
              <a:defRPr sz="3200" b="1"/>
            </a:lvl7pPr>
            <a:lvl8pPr marL="6480682" indent="0">
              <a:buNone/>
              <a:defRPr sz="3200" b="1"/>
            </a:lvl8pPr>
            <a:lvl9pPr marL="7406494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3" y="4567238"/>
            <a:ext cx="7954821" cy="8297705"/>
          </a:xfrm>
        </p:spPr>
        <p:txBody>
          <a:bodyPr/>
          <a:lstStyle>
            <a:lvl1pPr>
              <a:defRPr sz="49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2" y="3223738"/>
            <a:ext cx="7957946" cy="1343501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12" indent="0">
              <a:buNone/>
              <a:defRPr sz="4000" b="1"/>
            </a:lvl2pPr>
            <a:lvl3pPr marL="1851623" indent="0">
              <a:buNone/>
              <a:defRPr sz="3600" b="1"/>
            </a:lvl3pPr>
            <a:lvl4pPr marL="2777435" indent="0">
              <a:buNone/>
              <a:defRPr sz="3200" b="1"/>
            </a:lvl4pPr>
            <a:lvl5pPr marL="3703247" indent="0">
              <a:buNone/>
              <a:defRPr sz="3200" b="1"/>
            </a:lvl5pPr>
            <a:lvl6pPr marL="4629059" indent="0">
              <a:buNone/>
              <a:defRPr sz="3200" b="1"/>
            </a:lvl6pPr>
            <a:lvl7pPr marL="5554870" indent="0">
              <a:buNone/>
              <a:defRPr sz="3200" b="1"/>
            </a:lvl7pPr>
            <a:lvl8pPr marL="6480682" indent="0">
              <a:buNone/>
              <a:defRPr sz="3200" b="1"/>
            </a:lvl8pPr>
            <a:lvl9pPr marL="7406494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2" y="4567238"/>
            <a:ext cx="7957946" cy="8297705"/>
          </a:xfrm>
        </p:spPr>
        <p:txBody>
          <a:bodyPr/>
          <a:lstStyle>
            <a:lvl1pPr>
              <a:defRPr sz="49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3" y="573405"/>
            <a:ext cx="5923138" cy="244030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73407"/>
            <a:ext cx="10064646" cy="12291537"/>
          </a:xfrm>
        </p:spPr>
        <p:txBody>
          <a:bodyPr/>
          <a:lstStyle>
            <a:lvl1pPr>
              <a:defRPr sz="6500"/>
            </a:lvl1pPr>
            <a:lvl2pPr>
              <a:defRPr sz="5600"/>
            </a:lvl2pPr>
            <a:lvl3pPr>
              <a:defRPr sz="49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3" y="3013712"/>
            <a:ext cx="5923138" cy="9851232"/>
          </a:xfrm>
        </p:spPr>
        <p:txBody>
          <a:bodyPr/>
          <a:lstStyle>
            <a:lvl1pPr marL="0" indent="0">
              <a:buNone/>
              <a:defRPr sz="2900"/>
            </a:lvl1pPr>
            <a:lvl2pPr marL="925812" indent="0">
              <a:buNone/>
              <a:defRPr sz="2500"/>
            </a:lvl2pPr>
            <a:lvl3pPr marL="1851623" indent="0">
              <a:buNone/>
              <a:defRPr sz="2000"/>
            </a:lvl3pPr>
            <a:lvl4pPr marL="2777435" indent="0">
              <a:buNone/>
              <a:defRPr sz="1900"/>
            </a:lvl4pPr>
            <a:lvl5pPr marL="3703247" indent="0">
              <a:buNone/>
              <a:defRPr sz="1900"/>
            </a:lvl5pPr>
            <a:lvl6pPr marL="4629059" indent="0">
              <a:buNone/>
              <a:defRPr sz="1900"/>
            </a:lvl6pPr>
            <a:lvl7pPr marL="5554870" indent="0">
              <a:buNone/>
              <a:defRPr sz="1900"/>
            </a:lvl7pPr>
            <a:lvl8pPr marL="6480682" indent="0">
              <a:buNone/>
              <a:defRPr sz="1900"/>
            </a:lvl8pPr>
            <a:lvl9pPr marL="7406494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10081261"/>
            <a:ext cx="10802303" cy="11901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86828"/>
            <a:ext cx="10802303" cy="8641080"/>
          </a:xfrm>
        </p:spPr>
        <p:txBody>
          <a:bodyPr/>
          <a:lstStyle>
            <a:lvl1pPr marL="0" indent="0">
              <a:buNone/>
              <a:defRPr sz="6500"/>
            </a:lvl1pPr>
            <a:lvl2pPr marL="925812" indent="0">
              <a:buNone/>
              <a:defRPr sz="5600"/>
            </a:lvl2pPr>
            <a:lvl3pPr marL="1851623" indent="0">
              <a:buNone/>
              <a:defRPr sz="4900"/>
            </a:lvl3pPr>
            <a:lvl4pPr marL="2777435" indent="0">
              <a:buNone/>
              <a:defRPr sz="4000"/>
            </a:lvl4pPr>
            <a:lvl5pPr marL="3703247" indent="0">
              <a:buNone/>
              <a:defRPr sz="4000"/>
            </a:lvl5pPr>
            <a:lvl6pPr marL="4629059" indent="0">
              <a:buNone/>
              <a:defRPr sz="4000"/>
            </a:lvl6pPr>
            <a:lvl7pPr marL="5554870" indent="0">
              <a:buNone/>
              <a:defRPr sz="4000"/>
            </a:lvl7pPr>
            <a:lvl8pPr marL="6480682" indent="0">
              <a:buNone/>
              <a:defRPr sz="4000"/>
            </a:lvl8pPr>
            <a:lvl9pPr marL="7406494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1271410"/>
            <a:ext cx="10802303" cy="1690211"/>
          </a:xfrm>
        </p:spPr>
        <p:txBody>
          <a:bodyPr/>
          <a:lstStyle>
            <a:lvl1pPr marL="0" indent="0">
              <a:buNone/>
              <a:defRPr sz="2900"/>
            </a:lvl1pPr>
            <a:lvl2pPr marL="925812" indent="0">
              <a:buNone/>
              <a:defRPr sz="2500"/>
            </a:lvl2pPr>
            <a:lvl3pPr marL="1851623" indent="0">
              <a:buNone/>
              <a:defRPr sz="2000"/>
            </a:lvl3pPr>
            <a:lvl4pPr marL="2777435" indent="0">
              <a:buNone/>
              <a:defRPr sz="1900"/>
            </a:lvl4pPr>
            <a:lvl5pPr marL="3703247" indent="0">
              <a:buNone/>
              <a:defRPr sz="1900"/>
            </a:lvl5pPr>
            <a:lvl6pPr marL="4629059" indent="0">
              <a:buNone/>
              <a:defRPr sz="1900"/>
            </a:lvl6pPr>
            <a:lvl7pPr marL="5554870" indent="0">
              <a:buNone/>
              <a:defRPr sz="1900"/>
            </a:lvl7pPr>
            <a:lvl8pPr marL="6480682" indent="0">
              <a:buNone/>
              <a:defRPr sz="1900"/>
            </a:lvl8pPr>
            <a:lvl9pPr marL="7406494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76740"/>
            <a:ext cx="16203454" cy="2400300"/>
          </a:xfrm>
          <a:prstGeom prst="rect">
            <a:avLst/>
          </a:prstGeom>
        </p:spPr>
        <p:txBody>
          <a:bodyPr vert="horz" lIns="185162" tIns="92581" rIns="185162" bIns="925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360422"/>
            <a:ext cx="16203454" cy="9504522"/>
          </a:xfrm>
          <a:prstGeom prst="rect">
            <a:avLst/>
          </a:prstGeom>
        </p:spPr>
        <p:txBody>
          <a:bodyPr vert="horz" lIns="185162" tIns="92581" rIns="185162" bIns="925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3348337"/>
            <a:ext cx="4200896" cy="766763"/>
          </a:xfrm>
          <a:prstGeom prst="rect">
            <a:avLst/>
          </a:prstGeom>
        </p:spPr>
        <p:txBody>
          <a:bodyPr vert="horz" lIns="185162" tIns="92581" rIns="185162" bIns="92581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D23-633A-464A-A6A0-0373A83AA073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2" y="13348337"/>
            <a:ext cx="5701215" cy="766763"/>
          </a:xfrm>
          <a:prstGeom prst="rect">
            <a:avLst/>
          </a:prstGeom>
        </p:spPr>
        <p:txBody>
          <a:bodyPr vert="horz" lIns="185162" tIns="92581" rIns="185162" bIns="92581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3348337"/>
            <a:ext cx="4200896" cy="766763"/>
          </a:xfrm>
          <a:prstGeom prst="rect">
            <a:avLst/>
          </a:prstGeom>
        </p:spPr>
        <p:txBody>
          <a:bodyPr vert="horz" lIns="185162" tIns="92581" rIns="185162" bIns="92581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A82D-B637-5645-84FE-9BA503F2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5812" rtl="0" eaLnBrk="1" latinLnBrk="0" hangingPunct="1">
        <a:spcBef>
          <a:spcPct val="0"/>
        </a:spcBef>
        <a:buNone/>
        <a:defRPr sz="9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59" indent="-694359" algn="l" defTabSz="925812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44" indent="-578632" algn="l" defTabSz="925812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29" indent="-462906" algn="l" defTabSz="925812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341" indent="-462906" algn="l" defTabSz="92581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153" indent="-462906" algn="l" defTabSz="925812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1964" indent="-462906" algn="l" defTabSz="925812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776" indent="-462906" algn="l" defTabSz="925812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588" indent="-462906" algn="l" defTabSz="925812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400" indent="-462906" algn="l" defTabSz="925812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12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23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35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247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059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870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682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494" algn="l" defTabSz="92581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深圳创客空间分布图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0" y="2290842"/>
            <a:ext cx="16395700" cy="10160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947540" y="2527399"/>
            <a:ext cx="2290948" cy="821715"/>
          </a:xfrm>
          <a:prstGeom prst="wedgeRoundRectCallout">
            <a:avLst>
              <a:gd name="adj1" fmla="val -31411"/>
              <a:gd name="adj2" fmla="val 80410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清华大学</a:t>
            </a:r>
            <a:endParaRPr lang="en-US" altLang="zh-CN" sz="2400" dirty="0" smtClean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深圳研究生院</a:t>
            </a:r>
            <a:endParaRPr lang="en-US" sz="2400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095669" y="9262971"/>
            <a:ext cx="1643504" cy="821715"/>
          </a:xfrm>
          <a:prstGeom prst="wedgeRoundRectCallout">
            <a:avLst>
              <a:gd name="adj1" fmla="val -42281"/>
              <a:gd name="adj2" fmla="val 8647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大家咖啡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0060233" y="2390451"/>
            <a:ext cx="1618601" cy="622516"/>
          </a:xfrm>
          <a:prstGeom prst="wedgeRoundRectCallout">
            <a:avLst>
              <a:gd name="adj1" fmla="val -36026"/>
              <a:gd name="adj2" fmla="val 84410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南山智园</a:t>
            </a:r>
            <a:endParaRPr lang="en-US" sz="2400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039269" y="7258483"/>
            <a:ext cx="2290948" cy="821715"/>
          </a:xfrm>
          <a:prstGeom prst="wedgeRoundRectCallout">
            <a:avLst>
              <a:gd name="adj1" fmla="val -37933"/>
              <a:gd name="adj2" fmla="val 80410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柴火创客空间</a:t>
            </a:r>
            <a:endParaRPr lang="en-US" sz="2400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598917" y="6623521"/>
            <a:ext cx="1494098" cy="821715"/>
          </a:xfrm>
          <a:prstGeom prst="wedgeRoundRectCallout">
            <a:avLst>
              <a:gd name="adj1" fmla="val -976"/>
              <a:gd name="adj2" fmla="val 9253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深圳</a:t>
            </a:r>
            <a:r>
              <a:rPr lang="en-US" altLang="zh-CN" sz="2400" dirty="0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DIY</a:t>
            </a:r>
            <a:endParaRPr lang="en-US" sz="2400" dirty="0">
              <a:solidFill>
                <a:schemeClr val="tx1"/>
              </a:solidFill>
              <a:latin typeface="Gill Sans"/>
              <a:ea typeface="黑体"/>
              <a:cs typeface="Gill Sans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60531" y="6984578"/>
            <a:ext cx="2241146" cy="821715"/>
          </a:xfrm>
          <a:prstGeom prst="wedgeRoundRectCallout">
            <a:avLst>
              <a:gd name="adj1" fmla="val -976"/>
              <a:gd name="adj2" fmla="val 9253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TechSpace</a:t>
            </a:r>
            <a:endParaRPr lang="en-US" altLang="zh-CN" sz="2400" dirty="0" smtClean="0">
              <a:solidFill>
                <a:schemeClr val="tx1"/>
              </a:solidFill>
              <a:latin typeface="Gill Sans"/>
              <a:ea typeface="黑体"/>
              <a:cs typeface="Gill Sans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开放制造空间</a:t>
            </a:r>
            <a:endParaRPr lang="en-US" sz="2400" dirty="0">
              <a:solidFill>
                <a:schemeClr val="tx1"/>
              </a:solidFill>
              <a:latin typeface="Gill Sans"/>
              <a:ea typeface="黑体"/>
              <a:cs typeface="Gill Sans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179530" y="9001513"/>
            <a:ext cx="1494098" cy="821715"/>
          </a:xfrm>
          <a:prstGeom prst="wedgeRoundRectCallout">
            <a:avLst>
              <a:gd name="adj1" fmla="val -4309"/>
              <a:gd name="adj2" fmla="val -8322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Gill Sans"/>
                <a:ea typeface="黑体"/>
                <a:cs typeface="Gill Sans"/>
              </a:rPr>
              <a:t>大疆科技</a:t>
            </a:r>
            <a:endParaRPr lang="en-US" sz="2400" dirty="0">
              <a:solidFill>
                <a:schemeClr val="tx1"/>
              </a:solidFill>
              <a:latin typeface="Gill Sans"/>
              <a:ea typeface="黑体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919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6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tx1"/>
            </a:solidFill>
            <a:latin typeface="黑体"/>
            <a:ea typeface="黑体"/>
            <a:cs typeface="黑体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德宇 Wang 王</cp:lastModifiedBy>
  <cp:revision>3</cp:revision>
  <dcterms:created xsi:type="dcterms:W3CDTF">2015-03-18T23:55:27Z</dcterms:created>
  <dcterms:modified xsi:type="dcterms:W3CDTF">2015-03-19T00:03:47Z</dcterms:modified>
</cp:coreProperties>
</file>