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238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1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25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41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5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3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6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77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26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79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93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67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2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1179"/>
              </p:ext>
            </p:extLst>
          </p:nvPr>
        </p:nvGraphicFramePr>
        <p:xfrm>
          <a:off x="253731" y="161789"/>
          <a:ext cx="9398539" cy="65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41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0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163834" y="1647744"/>
            <a:ext cx="1153038" cy="431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zh-CN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TEDxTHU</a:t>
            </a:r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例会</a:t>
            </a:r>
            <a:endParaRPr kumimoji="1" lang="en-US" altLang="zh-CN" sz="1100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kumimoji="1" lang="zh-CN" altLang="zh-CN" sz="11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9:30-22:00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4296" y="1647744"/>
            <a:ext cx="1153038" cy="43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创客社团活动</a:t>
            </a:r>
            <a:endParaRPr kumimoji="1" lang="en-US" altLang="zh-CN" sz="1100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kumimoji="1" lang="zh-CN" altLang="zh-CN" sz="11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9:30-22:00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4296" y="3184770"/>
            <a:ext cx="1153038" cy="43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创客社团活动</a:t>
            </a:r>
            <a:endParaRPr kumimoji="1" lang="en-US" altLang="zh-CN" sz="1100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kumimoji="1" lang="zh-CN" altLang="zh-CN" sz="11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9:30-22:00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4296" y="4702257"/>
            <a:ext cx="1153038" cy="43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创客社团活动</a:t>
            </a:r>
            <a:endParaRPr kumimoji="1" lang="en-US" altLang="zh-CN" sz="1100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kumimoji="1" lang="zh-CN" altLang="zh-CN" sz="11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9:30-22:00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74296" y="6232770"/>
            <a:ext cx="1153038" cy="43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创客社团活动</a:t>
            </a:r>
            <a:endParaRPr kumimoji="1" lang="en-US" altLang="zh-CN" sz="1100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kumimoji="1" lang="zh-CN" altLang="zh-CN" sz="11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9:30-22:00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3981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30393"/>
              </p:ext>
            </p:extLst>
          </p:nvPr>
        </p:nvGraphicFramePr>
        <p:xfrm>
          <a:off x="253731" y="161789"/>
          <a:ext cx="9398539" cy="6534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41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874296" y="1647744"/>
            <a:ext cx="1153038" cy="43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创客社团活动</a:t>
            </a:r>
            <a:endParaRPr kumimoji="1" lang="en-US" altLang="zh-CN" sz="1100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kumimoji="1" lang="zh-CN" altLang="zh-CN" sz="11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9:30-22:00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4296" y="3184770"/>
            <a:ext cx="1153038" cy="43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创客社团活动</a:t>
            </a:r>
            <a:endParaRPr kumimoji="1" lang="en-US" altLang="zh-CN" sz="1100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kumimoji="1" lang="zh-CN" altLang="zh-CN" sz="11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9:30-22:00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4296" y="4702257"/>
            <a:ext cx="1153038" cy="43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创客社团活动</a:t>
            </a:r>
            <a:endParaRPr kumimoji="1" lang="en-US" altLang="zh-CN" sz="1100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kumimoji="1" lang="zh-CN" altLang="zh-CN" sz="11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9:30-22:00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4296" y="6232770"/>
            <a:ext cx="1153038" cy="43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zh-CN" altLang="en-US" sz="11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创客社团活动</a:t>
            </a:r>
            <a:endParaRPr kumimoji="1" lang="en-US" altLang="zh-CN" sz="1100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kumimoji="1" lang="zh-CN" altLang="zh-CN" sz="11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9:30-22:00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7828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55447"/>
              </p:ext>
            </p:extLst>
          </p:nvPr>
        </p:nvGraphicFramePr>
        <p:xfrm>
          <a:off x="253731" y="161788"/>
          <a:ext cx="9398539" cy="65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769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2016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年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8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38538"/>
              </p:ext>
            </p:extLst>
          </p:nvPr>
        </p:nvGraphicFramePr>
        <p:xfrm>
          <a:off x="253731" y="161792"/>
          <a:ext cx="9398539" cy="653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0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2016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年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304</Words>
  <Application>Microsoft Macintosh PowerPoint</Application>
  <PresentationFormat>A4 纸张(210x297 毫米)</PresentationFormat>
  <Paragraphs>258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媒体工作室 i.Center</dc:creator>
  <cp:lastModifiedBy>媒体工作室 i.Center</cp:lastModifiedBy>
  <cp:revision>15</cp:revision>
  <dcterms:created xsi:type="dcterms:W3CDTF">2015-09-28T23:21:04Z</dcterms:created>
  <dcterms:modified xsi:type="dcterms:W3CDTF">2015-09-29T00:27:08Z</dcterms:modified>
</cp:coreProperties>
</file>