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50" y="380734"/>
            <a:ext cx="956118" cy="5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1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3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24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8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9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7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93" y="349651"/>
            <a:ext cx="621614" cy="6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5481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紫色 II">
      <a:dk1>
        <a:sysClr val="windowText" lastClr="000000"/>
      </a:dk1>
      <a:lt1>
        <a:sysClr val="window" lastClr="F0FFC8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1</cp:revision>
  <dcterms:created xsi:type="dcterms:W3CDTF">2016-03-05T06:14:09Z</dcterms:created>
  <dcterms:modified xsi:type="dcterms:W3CDTF">2016-03-05T06:16:14Z</dcterms:modified>
</cp:coreProperties>
</file>