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96" y="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86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88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62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62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70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93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1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35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09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327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79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926B9-0AE9-4841-8807-A52893CAC8ED}" type="datetimeFigureOut">
              <a:rPr lang="zh-CN" altLang="en-US" smtClean="0"/>
              <a:t>2014/5/21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8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apezoid 7"/>
          <p:cNvSpPr/>
          <p:nvPr/>
        </p:nvSpPr>
        <p:spPr>
          <a:xfrm>
            <a:off x="3082187" y="1340090"/>
            <a:ext cx="2880000" cy="257803"/>
          </a:xfrm>
          <a:prstGeom prst="trapezoi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474134" y="1837088"/>
            <a:ext cx="1317632" cy="1259398"/>
            <a:chOff x="13239" y="1110764"/>
            <a:chExt cx="1317632" cy="1259398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538" y="1110764"/>
              <a:ext cx="1072333" cy="1259398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3239" y="1797923"/>
              <a:ext cx="1246907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ysClr val="windowText" lastClr="000000"/>
                  </a:solidFill>
                  <a:effectLst>
                    <a:glow rad="228600">
                      <a:schemeClr val="bg1">
                        <a:alpha val="40000"/>
                      </a:schemeClr>
                    </a:glow>
                  </a:effectLst>
                </a:rPr>
                <a:t>标准操作规程</a:t>
              </a:r>
              <a:endParaRPr lang="zh-CN" altLang="en-US" sz="1200" dirty="0">
                <a:solidFill>
                  <a:sysClr val="windowText" lastClr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480183" y="3480045"/>
            <a:ext cx="115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学生社团</a:t>
            </a:r>
            <a:endParaRPr lang="zh-CN" alt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1480183" y="3922004"/>
            <a:ext cx="115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知识</a:t>
            </a:r>
            <a:r>
              <a:rPr lang="zh-CN" altLang="en-US" sz="1200" dirty="0" smtClean="0"/>
              <a:t>共享团队</a:t>
            </a:r>
            <a:endParaRPr lang="zh-CN" alt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1480183" y="4363963"/>
            <a:ext cx="115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美术设计团队</a:t>
            </a:r>
            <a:endParaRPr lang="zh-CN" alt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1480183" y="4795963"/>
            <a:ext cx="115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法律支持团队</a:t>
            </a:r>
            <a:endParaRPr lang="zh-CN" alt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2632184" y="5234101"/>
            <a:ext cx="3600001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主题挑战活动</a:t>
            </a:r>
            <a:endParaRPr lang="zh-CN" alt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1597891" y="2202072"/>
            <a:ext cx="4753734" cy="7200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Group 48"/>
          <p:cNvGrpSpPr/>
          <p:nvPr/>
        </p:nvGrpSpPr>
        <p:grpSpPr>
          <a:xfrm>
            <a:off x="4894561" y="1091526"/>
            <a:ext cx="4153094" cy="3906676"/>
            <a:chOff x="4894561" y="1091526"/>
            <a:chExt cx="4153094" cy="3906676"/>
          </a:xfrm>
        </p:grpSpPr>
        <p:sp>
          <p:nvSpPr>
            <p:cNvPr id="44" name="Half Frame 43"/>
            <p:cNvSpPr/>
            <p:nvPr/>
          </p:nvSpPr>
          <p:spPr>
            <a:xfrm flipH="1" flipV="1">
              <a:off x="4894561" y="2868935"/>
              <a:ext cx="3285684" cy="1715360"/>
            </a:xfrm>
            <a:prstGeom prst="halfFrame">
              <a:avLst>
                <a:gd name="adj1" fmla="val 2037"/>
                <a:gd name="adj2" fmla="val 203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Chevron 31"/>
            <p:cNvSpPr/>
            <p:nvPr/>
          </p:nvSpPr>
          <p:spPr>
            <a:xfrm flipH="1">
              <a:off x="6141021" y="1841932"/>
              <a:ext cx="1712190" cy="45719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分布式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数据服务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119437" y="4170388"/>
              <a:ext cx="2129701" cy="827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Tele Presence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技术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视频会议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312835" y="1091526"/>
              <a:ext cx="1734820" cy="2296496"/>
            </a:xfrm>
            <a:prstGeom prst="roundRect">
              <a:avLst>
                <a:gd name="adj" fmla="val 23929"/>
              </a:avLst>
            </a:prstGeom>
            <a:gradFill flip="none" rotWithShape="1">
              <a:gsLst>
                <a:gs pos="0">
                  <a:schemeClr val="accent1"/>
                </a:gs>
                <a:gs pos="40000">
                  <a:srgbClr val="5B9BD5">
                    <a:alpha val="80000"/>
                  </a:srgbClr>
                </a:gs>
                <a:gs pos="60000">
                  <a:schemeClr val="accent1">
                    <a:alpha val="50000"/>
                  </a:schemeClr>
                </a:gs>
                <a:gs pos="80000">
                  <a:schemeClr val="accent1">
                    <a:lumMod val="60000"/>
                    <a:lumOff val="40000"/>
                    <a:alpha val="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Ins="432000"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dirty="0" smtClean="0"/>
                <a:t>全球创客社群</a:t>
              </a:r>
              <a:endParaRPr lang="zh-CN" altLang="en-US" dirty="0"/>
            </a:p>
          </p:txBody>
        </p:sp>
      </p:grpSp>
      <p:sp>
        <p:nvSpPr>
          <p:cNvPr id="25" name="Up Arrow 24"/>
          <p:cNvSpPr/>
          <p:nvPr/>
        </p:nvSpPr>
        <p:spPr>
          <a:xfrm>
            <a:off x="2632186" y="2868934"/>
            <a:ext cx="3600001" cy="611111"/>
          </a:xfrm>
          <a:prstGeom prst="upArrow">
            <a:avLst>
              <a:gd name="adj1" fmla="val 50000"/>
              <a:gd name="adj2" fmla="val 713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数据平台运维</a:t>
            </a:r>
            <a:endParaRPr lang="zh-CN" altLang="en-US" dirty="0"/>
          </a:p>
        </p:txBody>
      </p:sp>
      <p:sp>
        <p:nvSpPr>
          <p:cNvPr id="36" name="Rectangle 35"/>
          <p:cNvSpPr/>
          <p:nvPr/>
        </p:nvSpPr>
        <p:spPr>
          <a:xfrm>
            <a:off x="2632185" y="3480046"/>
            <a:ext cx="3600001" cy="17540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创客融合空间</a:t>
            </a:r>
            <a:endParaRPr lang="zh-CN" altLang="en-US" sz="24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2632187" y="1554073"/>
            <a:ext cx="3600000" cy="1296002"/>
            <a:chOff x="2078739" y="1554073"/>
            <a:chExt cx="3600000" cy="1296002"/>
          </a:xfrm>
        </p:grpSpPr>
        <p:sp>
          <p:nvSpPr>
            <p:cNvPr id="14" name="Rectangle 13"/>
            <p:cNvSpPr/>
            <p:nvPr/>
          </p:nvSpPr>
          <p:spPr>
            <a:xfrm>
              <a:off x="2078739" y="1554073"/>
              <a:ext cx="3600000" cy="129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r>
                <a:rPr lang="zh-CN" altLang="en-US" dirty="0"/>
                <a:t>数据</a:t>
              </a:r>
              <a:r>
                <a:rPr lang="zh-CN" altLang="en-US" dirty="0" smtClean="0"/>
                <a:t>服务及版本控制平台</a:t>
              </a:r>
              <a:endParaRPr lang="zh-CN" alt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78739" y="2274075"/>
              <a:ext cx="900000" cy="576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知识产权管理</a:t>
              </a:r>
              <a:endParaRPr lang="zh-CN" altLang="en-US" sz="1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78739" y="2274075"/>
              <a:ext cx="900000" cy="576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系统集成管理</a:t>
              </a:r>
              <a:endParaRPr lang="zh-CN" altLang="en-US" sz="14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978739" y="2274075"/>
              <a:ext cx="900000" cy="576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法律架构支持</a:t>
              </a:r>
              <a:endParaRPr lang="zh-CN" altLang="en-US" sz="1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878739" y="2274075"/>
              <a:ext cx="900000" cy="576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项目进度诊断</a:t>
              </a:r>
              <a:endParaRPr lang="zh-CN" altLang="en-US" sz="1400" dirty="0"/>
            </a:p>
          </p:txBody>
        </p:sp>
      </p:grpSp>
      <p:sp>
        <p:nvSpPr>
          <p:cNvPr id="52" name="Rectangle 51"/>
          <p:cNvSpPr/>
          <p:nvPr/>
        </p:nvSpPr>
        <p:spPr>
          <a:xfrm>
            <a:off x="1480183" y="5231669"/>
            <a:ext cx="115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产业研究</a:t>
            </a:r>
            <a:endParaRPr lang="zh-CN" altLang="en-US" sz="1200" dirty="0"/>
          </a:p>
        </p:txBody>
      </p:sp>
      <p:sp>
        <p:nvSpPr>
          <p:cNvPr id="53" name="Rectangle 52"/>
          <p:cNvSpPr/>
          <p:nvPr/>
        </p:nvSpPr>
        <p:spPr>
          <a:xfrm>
            <a:off x="1480183" y="5667375"/>
            <a:ext cx="115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产品架构设计</a:t>
            </a:r>
            <a:endParaRPr lang="zh-CN" altLang="en-US" sz="1200" dirty="0"/>
          </a:p>
        </p:txBody>
      </p:sp>
      <p:grpSp>
        <p:nvGrpSpPr>
          <p:cNvPr id="7" name="Group 6"/>
          <p:cNvGrpSpPr/>
          <p:nvPr/>
        </p:nvGrpSpPr>
        <p:grpSpPr>
          <a:xfrm>
            <a:off x="727397" y="496870"/>
            <a:ext cx="6471164" cy="1344826"/>
            <a:chOff x="727397" y="100338"/>
            <a:chExt cx="6471164" cy="1344826"/>
          </a:xfrm>
        </p:grpSpPr>
        <p:grpSp>
          <p:nvGrpSpPr>
            <p:cNvPr id="34" name="Group 33"/>
            <p:cNvGrpSpPr/>
            <p:nvPr/>
          </p:nvGrpSpPr>
          <p:grpSpPr>
            <a:xfrm>
              <a:off x="1438561" y="100338"/>
              <a:ext cx="5760000" cy="905461"/>
              <a:chOff x="1246056" y="-208382"/>
              <a:chExt cx="5760000" cy="905461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246056" y="157079"/>
                <a:ext cx="5760000" cy="5400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训练中心 先进加工制造 数字信息</a:t>
                </a:r>
                <a:r>
                  <a:rPr lang="zh-CN" altLang="en-US" dirty="0"/>
                  <a:t>平台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246056" y="-208382"/>
                <a:ext cx="1152000" cy="36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</a:rPr>
                  <a:t>精雕系统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398056" y="-208382"/>
                <a:ext cx="1152000" cy="36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</a:rPr>
                  <a:t>激光切割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550056" y="-208382"/>
                <a:ext cx="1152000" cy="36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 smtClean="0">
                    <a:solidFill>
                      <a:schemeClr val="tx1"/>
                    </a:solidFill>
                  </a:rPr>
                  <a:t>快速成型制造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702056" y="-208382"/>
                <a:ext cx="1152000" cy="36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 smtClean="0">
                    <a:solidFill>
                      <a:schemeClr val="tx1"/>
                    </a:solidFill>
                  </a:rPr>
                  <a:t>柔性制造单元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854056" y="-208382"/>
                <a:ext cx="1152000" cy="36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 smtClean="0">
                    <a:solidFill>
                      <a:schemeClr val="tx1"/>
                    </a:solidFill>
                  </a:rPr>
                  <a:t>多工种协同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" name="Picture 1" descr="精雕产品.JP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397" y="534313"/>
              <a:ext cx="1214468" cy="910851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pic>
        <p:nvPicPr>
          <p:cNvPr id="4" name="Picture 3" descr="Cisco Telepresence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592" y="4878520"/>
            <a:ext cx="1372568" cy="915045"/>
          </a:xfrm>
          <a:prstGeom prst="rect">
            <a:avLst/>
          </a:prstGeom>
        </p:spPr>
      </p:pic>
      <p:pic>
        <p:nvPicPr>
          <p:cNvPr id="3" name="Picture 2" descr="Cisco_logo.svg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196" y="5707094"/>
            <a:ext cx="917196" cy="515923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2632185" y="5660873"/>
            <a:ext cx="756000" cy="432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专利管理</a:t>
            </a:r>
            <a:endParaRPr lang="zh-CN" alt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3388185" y="5660873"/>
            <a:ext cx="1000011" cy="432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供应链战略</a:t>
            </a:r>
            <a:endParaRPr lang="zh-CN" alt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4388196" y="5660873"/>
            <a:ext cx="756000" cy="432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法律维权</a:t>
            </a:r>
            <a:endParaRPr lang="zh-CN" altLang="en-US" sz="1000" dirty="0"/>
          </a:p>
        </p:txBody>
      </p:sp>
      <p:sp>
        <p:nvSpPr>
          <p:cNvPr id="54" name="Rectangle 53"/>
          <p:cNvSpPr/>
          <p:nvPr/>
        </p:nvSpPr>
        <p:spPr>
          <a:xfrm>
            <a:off x="5144195" y="5660873"/>
            <a:ext cx="1087989" cy="432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商业模型画布</a:t>
            </a:r>
            <a:endParaRPr lang="zh-CN" altLang="en-US" sz="1000" dirty="0"/>
          </a:p>
        </p:txBody>
      </p:sp>
      <p:sp>
        <p:nvSpPr>
          <p:cNvPr id="24" name="Rectangle 23"/>
          <p:cNvSpPr/>
          <p:nvPr/>
        </p:nvSpPr>
        <p:spPr>
          <a:xfrm>
            <a:off x="1041484" y="2774284"/>
            <a:ext cx="432651" cy="33250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实践教学单元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学生项目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485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134371" y="1004515"/>
            <a:ext cx="406400" cy="3999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系统集成设计导引</a:t>
            </a:r>
            <a:endParaRPr lang="zh-CN" alt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057480" y="5666631"/>
            <a:ext cx="1884219" cy="849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现场制造工程师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暨创客导师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877657" y="1263135"/>
            <a:ext cx="378690" cy="3482109"/>
          </a:xfrm>
          <a:prstGeom prst="rect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71336" y="4762051"/>
            <a:ext cx="3850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清华</a:t>
            </a:r>
            <a:endParaRPr lang="en-US" altLang="zh-CN" dirty="0" smtClean="0"/>
          </a:p>
          <a:p>
            <a:r>
              <a:rPr lang="zh-CN" altLang="en-US" dirty="0" smtClean="0"/>
              <a:t>科研探究</a:t>
            </a:r>
            <a:endParaRPr lang="zh-CN" alt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586912" y="1004515"/>
            <a:ext cx="406400" cy="3999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</a:t>
            </a:r>
            <a:r>
              <a:rPr lang="zh-CN" altLang="en-US" dirty="0" smtClean="0"/>
              <a:t>战略与个人战略课程</a:t>
            </a:r>
            <a:endParaRPr lang="en-US" altLang="zh-CN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4316302" y="1004515"/>
            <a:ext cx="406400" cy="3999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</a:t>
            </a:r>
            <a:r>
              <a:rPr lang="zh-CN" altLang="en-US" dirty="0" smtClean="0"/>
              <a:t>战略与个人战略课程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1913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XMind - D:\Git Projects\Toyhouse_2014\docs\创客交叉融合项目.xmind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" t="10909" r="4795" b="8956"/>
          <a:stretch/>
        </p:blipFill>
        <p:spPr>
          <a:xfrm>
            <a:off x="104141" y="475248"/>
            <a:ext cx="8935719" cy="59075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28486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XMind - D:\Git Projects\Toyhouse_2014\docs\创客交叉融合项目.xmind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5" t="24375" r="13525" b="29564"/>
          <a:stretch/>
        </p:blipFill>
        <p:spPr>
          <a:xfrm>
            <a:off x="1154545" y="1849582"/>
            <a:ext cx="6834910" cy="315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20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XMind - D:\Git Projects\Toyhouse_2014\docs\创客交叉融合项目.xmind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1" t="18452" r="5004" b="22558"/>
          <a:stretch/>
        </p:blipFill>
        <p:spPr>
          <a:xfrm>
            <a:off x="86035" y="1226250"/>
            <a:ext cx="8971930" cy="4405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13218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XMind - D:\Git Projects\Toyhouse_2014\docs\创客交叉融合项目.xmind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0" t="9561" r="24957" b="7475"/>
          <a:stretch/>
        </p:blipFill>
        <p:spPr>
          <a:xfrm>
            <a:off x="1152000" y="-1"/>
            <a:ext cx="6840000" cy="684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28521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XMind - D:\Git Projects\Toyhouse_2014\docs\创客交叉融合项目.xmind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6" t="20702" r="6818" b="19299"/>
          <a:stretch/>
        </p:blipFill>
        <p:spPr>
          <a:xfrm>
            <a:off x="80862" y="1076827"/>
            <a:ext cx="8982277" cy="47043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15470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1241</TotalTime>
  <Words>116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清华大学 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王德宇</dc:creator>
  <cp:lastModifiedBy>Woody Wang</cp:lastModifiedBy>
  <cp:revision>51</cp:revision>
  <dcterms:created xsi:type="dcterms:W3CDTF">2014-03-18T23:49:17Z</dcterms:created>
  <dcterms:modified xsi:type="dcterms:W3CDTF">2014-05-21T14:34:43Z</dcterms:modified>
</cp:coreProperties>
</file>