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4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6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6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7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6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1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0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3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12A4-00F1-4D85-BA59-19F58653B7B1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7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" name="Content Placeholder 14" descr="AutoCAD 2010 - [基础工业训练中心-高压气管.dwg]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" t="20203" r="16948" b="11888"/>
          <a:stretch/>
        </p:blipFill>
        <p:spPr>
          <a:xfrm>
            <a:off x="628650" y="365126"/>
            <a:ext cx="7886700" cy="5033715"/>
          </a:xfrm>
        </p:spPr>
      </p:pic>
      <p:sp>
        <p:nvSpPr>
          <p:cNvPr id="16" name="TextBox 15"/>
          <p:cNvSpPr txBox="1"/>
          <p:nvPr/>
        </p:nvSpPr>
        <p:spPr>
          <a:xfrm>
            <a:off x="628650" y="5380672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经过调研，各部门用气量不等，用途包括：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/>
              <a:t>工作区</a:t>
            </a:r>
            <a:r>
              <a:rPr lang="zh-CN" altLang="en-US" sz="1200" dirty="0" smtClean="0"/>
              <a:t>清理气枪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气压式自动换刀刀具架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气动夹具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其他气动设备</a:t>
            </a:r>
            <a:endParaRPr lang="en-US" altLang="zh-CN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80373" y="5380672"/>
            <a:ext cx="4334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上述需求，在现有教学活动的安排下，不会出现多方同时使用的情况，现有气泵压力可以满足新设备的使用量。另外，为了保证刀具架、气动夹具等设备气压的稳定，在这些设备使用位置，需要添加储气罐。综合方案需要</a:t>
            </a:r>
            <a:r>
              <a:rPr lang="en-US" altLang="zh-CN" sz="1200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sz="1200" dirty="0" smtClean="0"/>
              <a:t>铺设气管约</a:t>
            </a:r>
            <a:r>
              <a:rPr lang="en-US" altLang="zh-CN" sz="1200" dirty="0" smtClean="0"/>
              <a:t>105</a:t>
            </a:r>
            <a:r>
              <a:rPr lang="zh-CN" altLang="en-US" sz="1200" dirty="0" smtClean="0"/>
              <a:t>米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设置储气罐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个（如上图所示）</a:t>
            </a:r>
            <a:endParaRPr lang="en-US" altLang="zh-CN" sz="12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900269" y="1879060"/>
            <a:ext cx="646331" cy="392502"/>
            <a:chOff x="1900269" y="1879060"/>
            <a:chExt cx="646331" cy="392502"/>
          </a:xfrm>
        </p:grpSpPr>
        <p:sp>
          <p:nvSpPr>
            <p:cNvPr id="2" name="Oval 1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0269" y="1879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90862" y="2685732"/>
            <a:ext cx="646331" cy="392502"/>
            <a:chOff x="1900269" y="2156059"/>
            <a:chExt cx="646331" cy="392502"/>
          </a:xfrm>
        </p:grpSpPr>
        <p:sp>
          <p:nvSpPr>
            <p:cNvPr id="10" name="Oval 9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0269" y="227156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40686" y="2739349"/>
            <a:ext cx="646331" cy="392502"/>
            <a:chOff x="1900269" y="1879060"/>
            <a:chExt cx="646331" cy="392502"/>
          </a:xfrm>
        </p:grpSpPr>
        <p:sp>
          <p:nvSpPr>
            <p:cNvPr id="14" name="Oval 13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0269" y="1879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20560" y="3796278"/>
            <a:ext cx="646331" cy="392502"/>
            <a:chOff x="1900269" y="1879060"/>
            <a:chExt cx="646331" cy="392502"/>
          </a:xfrm>
        </p:grpSpPr>
        <p:sp>
          <p:nvSpPr>
            <p:cNvPr id="20" name="Oval 19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0269" y="1879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293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4</cp:revision>
  <dcterms:created xsi:type="dcterms:W3CDTF">2014-04-17T14:42:46Z</dcterms:created>
  <dcterms:modified xsi:type="dcterms:W3CDTF">2014-04-17T23:48:15Z</dcterms:modified>
</cp:coreProperties>
</file>