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48" autoAdjust="0"/>
  </p:normalViewPr>
  <p:slideViewPr>
    <p:cSldViewPr snapToGrid="0" snapToObjects="1">
      <p:cViewPr varScale="1">
        <p:scale>
          <a:sx n="201" d="100"/>
          <a:sy n="201" d="100"/>
        </p:scale>
        <p:origin x="-2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C66C-BD52-B14C-AD41-D521F28829C9}" type="datetimeFigureOut">
              <a:rPr kumimoji="1" lang="zh-CN" altLang="en-US" smtClean="0"/>
              <a:t>15/10/15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3EC3-EA97-7A49-BDAA-A75A9B901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31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C66C-BD52-B14C-AD41-D521F28829C9}" type="datetimeFigureOut">
              <a:rPr kumimoji="1" lang="zh-CN" altLang="en-US" smtClean="0"/>
              <a:t>15/10/15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3EC3-EA97-7A49-BDAA-A75A9B901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43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C66C-BD52-B14C-AD41-D521F28829C9}" type="datetimeFigureOut">
              <a:rPr kumimoji="1" lang="zh-CN" altLang="en-US" smtClean="0"/>
              <a:t>15/10/15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3EC3-EA97-7A49-BDAA-A75A9B901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8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C66C-BD52-B14C-AD41-D521F28829C9}" type="datetimeFigureOut">
              <a:rPr kumimoji="1" lang="zh-CN" altLang="en-US" smtClean="0"/>
              <a:t>15/10/15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3EC3-EA97-7A49-BDAA-A75A9B901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3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C66C-BD52-B14C-AD41-D521F28829C9}" type="datetimeFigureOut">
              <a:rPr kumimoji="1" lang="zh-CN" altLang="en-US" smtClean="0"/>
              <a:t>15/10/15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3EC3-EA97-7A49-BDAA-A75A9B901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33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C66C-BD52-B14C-AD41-D521F28829C9}" type="datetimeFigureOut">
              <a:rPr kumimoji="1" lang="zh-CN" altLang="en-US" smtClean="0"/>
              <a:t>15/10/15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3EC3-EA97-7A49-BDAA-A75A9B901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49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C66C-BD52-B14C-AD41-D521F28829C9}" type="datetimeFigureOut">
              <a:rPr kumimoji="1" lang="zh-CN" altLang="en-US" smtClean="0"/>
              <a:t>15/10/15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3EC3-EA97-7A49-BDAA-A75A9B901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07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C66C-BD52-B14C-AD41-D521F28829C9}" type="datetimeFigureOut">
              <a:rPr kumimoji="1" lang="zh-CN" altLang="en-US" smtClean="0"/>
              <a:t>15/10/15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3EC3-EA97-7A49-BDAA-A75A9B901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49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C66C-BD52-B14C-AD41-D521F28829C9}" type="datetimeFigureOut">
              <a:rPr kumimoji="1" lang="zh-CN" altLang="en-US" smtClean="0"/>
              <a:t>15/10/15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3EC3-EA97-7A49-BDAA-A75A9B901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8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C66C-BD52-B14C-AD41-D521F28829C9}" type="datetimeFigureOut">
              <a:rPr kumimoji="1" lang="zh-CN" altLang="en-US" smtClean="0"/>
              <a:t>15/10/15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3EC3-EA97-7A49-BDAA-A75A9B901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9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C66C-BD52-B14C-AD41-D521F28829C9}" type="datetimeFigureOut">
              <a:rPr kumimoji="1" lang="zh-CN" altLang="en-US" smtClean="0"/>
              <a:t>15/10/15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3EC3-EA97-7A49-BDAA-A75A9B901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47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C66C-BD52-B14C-AD41-D521F28829C9}" type="datetimeFigureOut">
              <a:rPr kumimoji="1" lang="zh-CN" altLang="en-US" smtClean="0"/>
              <a:t>15/10/15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3EC3-EA97-7A49-BDAA-A75A9B901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8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000" y="17498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宏观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000" y="32824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介观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000" y="4519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微观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5487" y="1276512"/>
            <a:ext cx="564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华文仿宋"/>
                <a:ea typeface="华文仿宋"/>
                <a:cs typeface="华文仿宋"/>
              </a:rPr>
              <a:t>节点</a:t>
            </a:r>
            <a:r>
              <a:rPr kumimoji="1" lang="en-US" altLang="zh-CN" sz="1200" dirty="0" smtClean="0">
                <a:latin typeface="华文仿宋"/>
                <a:ea typeface="华文仿宋"/>
                <a:cs typeface="华文仿宋"/>
              </a:rPr>
              <a:t>1</a:t>
            </a:r>
            <a:endParaRPr kumimoji="1" lang="zh-CN" altLang="en-US" sz="1200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9812" y="1276512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华文仿宋"/>
                <a:ea typeface="华文仿宋"/>
                <a:cs typeface="华文仿宋"/>
              </a:rPr>
              <a:t>节点</a:t>
            </a:r>
            <a:r>
              <a:rPr kumimoji="1" lang="en-US" altLang="zh-CN" sz="1200" dirty="0" smtClean="0">
                <a:latin typeface="华文仿宋"/>
                <a:ea typeface="华文仿宋"/>
                <a:cs typeface="华文仿宋"/>
              </a:rPr>
              <a:t>2</a:t>
            </a:r>
            <a:endParaRPr kumimoji="1" lang="zh-CN" altLang="en-US" sz="1200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45846" y="1699691"/>
            <a:ext cx="1619998" cy="4777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黑体"/>
                <a:ea typeface="黑体"/>
                <a:cs typeface="黑体"/>
              </a:rPr>
              <a:t>1.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超越学科的认知基础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  <a:p>
            <a:pPr algn="ctr"/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顾学雍</a:t>
            </a:r>
            <a:r>
              <a:rPr kumimoji="1" lang="zh-CN" altLang="en-US" sz="1000" dirty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000" dirty="0">
                <a:latin typeface="黑体"/>
                <a:ea typeface="黑体"/>
                <a:cs typeface="黑体"/>
              </a:rPr>
              <a:t>3</a:t>
            </a:r>
            <a:r>
              <a:rPr kumimoji="1" lang="zh-CN" altLang="en-US" sz="1000" dirty="0">
                <a:latin typeface="黑体"/>
                <a:ea typeface="黑体"/>
                <a:cs typeface="黑体"/>
              </a:rPr>
              <a:t>学分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445846" y="4726407"/>
            <a:ext cx="1327839" cy="5495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黑体"/>
                <a:ea typeface="黑体"/>
                <a:cs typeface="黑体"/>
              </a:rPr>
              <a:t>2.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全球制造战略与人生发展规划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  <a:p>
            <a:pPr algn="ctr"/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顾学雍，</a:t>
            </a:r>
            <a:r>
              <a:rPr kumimoji="1" lang="en-US" altLang="zh-CN" sz="1000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学分</a:t>
            </a:r>
            <a:endParaRPr kumimoji="1" lang="zh-CN" alt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31092" y="1699691"/>
            <a:ext cx="2335462" cy="477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sz="1000" dirty="0" smtClean="0">
                <a:latin typeface="黑体"/>
                <a:ea typeface="黑体"/>
                <a:cs typeface="黑体"/>
              </a:rPr>
              <a:t>3</a:t>
            </a:r>
            <a:r>
              <a:rPr kumimoji="1" lang="en-US" altLang="zh-CN" sz="1000" dirty="0" smtClean="0">
                <a:latin typeface="黑体"/>
                <a:ea typeface="黑体"/>
                <a:cs typeface="黑体"/>
              </a:rPr>
              <a:t>. 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设计思维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  <a:p>
            <a:pPr algn="ctr"/>
            <a:r>
              <a:rPr kumimoji="1" lang="en-US" altLang="zh-CN" sz="1000" dirty="0" smtClean="0">
                <a:latin typeface="黑体"/>
                <a:ea typeface="黑体"/>
                <a:cs typeface="黑体"/>
              </a:rPr>
              <a:t>USC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卢志扬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，刘昂（</a:t>
            </a:r>
            <a:r>
              <a:rPr kumimoji="1" lang="en-US" altLang="zh-CN" sz="1000" dirty="0" err="1" smtClean="0">
                <a:latin typeface="黑体"/>
                <a:ea typeface="黑体"/>
                <a:cs typeface="黑体"/>
              </a:rPr>
              <a:t>iPodia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），</a:t>
            </a:r>
            <a:r>
              <a:rPr kumimoji="1" lang="en-US" altLang="zh-CN" sz="1000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学分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936001" y="4726406"/>
            <a:ext cx="2160000" cy="5495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黑体"/>
                <a:ea typeface="黑体"/>
                <a:cs typeface="黑体"/>
              </a:rPr>
              <a:t>4. 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设计与实现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  <a:p>
            <a:pPr algn="ctr"/>
            <a:r>
              <a:rPr kumimoji="1" lang="zh-CN" altLang="en-US" sz="1000" dirty="0">
                <a:latin typeface="黑体"/>
                <a:ea typeface="黑体"/>
                <a:cs typeface="黑体"/>
              </a:rPr>
              <a:t>美院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付志勇，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刘</a:t>
            </a:r>
            <a:r>
              <a:rPr kumimoji="1" lang="zh-CN" altLang="en-US" sz="1000" dirty="0">
                <a:latin typeface="黑体"/>
                <a:ea typeface="黑体"/>
                <a:cs typeface="黑体"/>
              </a:rPr>
              <a:t>新，自动化张林鍹</a:t>
            </a:r>
            <a:r>
              <a:rPr kumimoji="1" lang="zh-CN" altLang="zh-CN" sz="10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机械系设计所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000" dirty="0" smtClean="0">
                <a:latin typeface="黑体"/>
                <a:ea typeface="黑体"/>
                <a:cs typeface="黑体"/>
              </a:rPr>
              <a:t>3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学分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79635" y="1699691"/>
            <a:ext cx="2160000" cy="477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黑体"/>
                <a:ea typeface="黑体"/>
                <a:cs typeface="黑体"/>
              </a:rPr>
              <a:t>5. 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创业基础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  <a:p>
            <a:pPr algn="ctr"/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经管学院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000" dirty="0" smtClean="0">
                <a:latin typeface="黑体"/>
                <a:ea typeface="黑体"/>
                <a:cs typeface="黑体"/>
              </a:rPr>
              <a:t>3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学分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445846" y="3215432"/>
            <a:ext cx="6953433" cy="43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黑体"/>
                <a:ea typeface="黑体"/>
                <a:cs typeface="黑体"/>
              </a:rPr>
              <a:t>6. 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综合训练项目，多学科协同，</a:t>
            </a:r>
            <a:r>
              <a:rPr kumimoji="1" lang="en-US" altLang="zh-CN" sz="1000" dirty="0" smtClean="0">
                <a:latin typeface="黑体"/>
                <a:ea typeface="黑体"/>
                <a:cs typeface="黑体"/>
              </a:rPr>
              <a:t>7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学分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375639" y="2280999"/>
            <a:ext cx="214463" cy="8466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3317050" y="2040181"/>
            <a:ext cx="265364" cy="29256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375639" y="3797451"/>
            <a:ext cx="214463" cy="8466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4934506" y="2280999"/>
            <a:ext cx="214463" cy="8466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4934506" y="3797451"/>
            <a:ext cx="214463" cy="8466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6166554" y="2040181"/>
            <a:ext cx="265364" cy="29256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579635" y="4726407"/>
            <a:ext cx="2160000" cy="5495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黑体"/>
                <a:ea typeface="黑体"/>
                <a:cs typeface="黑体"/>
              </a:rPr>
              <a:t>4. 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数字化出版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  <a:p>
            <a:pPr algn="ctr"/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顾学雍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zh-CN" sz="1000" dirty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学分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67724" y="1276512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华文仿宋"/>
                <a:ea typeface="华文仿宋"/>
                <a:cs typeface="华文仿宋"/>
              </a:rPr>
              <a:t>节点</a:t>
            </a:r>
            <a:r>
              <a:rPr kumimoji="1" lang="en-US" altLang="zh-CN" sz="1200" dirty="0" smtClean="0">
                <a:latin typeface="华文仿宋"/>
                <a:ea typeface="华文仿宋"/>
                <a:cs typeface="华文仿宋"/>
              </a:rPr>
              <a:t>3</a:t>
            </a:r>
            <a:endParaRPr kumimoji="1" lang="zh-CN" altLang="en-US" sz="1200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7607100" y="2280999"/>
            <a:ext cx="214463" cy="8466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7607100" y="3797451"/>
            <a:ext cx="214463" cy="8466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2773685" y="2280999"/>
            <a:ext cx="94773" cy="84668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上箭头 27"/>
          <p:cNvSpPr/>
          <p:nvPr/>
        </p:nvSpPr>
        <p:spPr>
          <a:xfrm>
            <a:off x="2773685" y="3797451"/>
            <a:ext cx="94773" cy="84668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5219199" y="2280999"/>
            <a:ext cx="94773" cy="84668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5219199" y="3797451"/>
            <a:ext cx="94773" cy="84668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7942338" y="2280999"/>
            <a:ext cx="94773" cy="84668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上箭头 32"/>
          <p:cNvSpPr/>
          <p:nvPr/>
        </p:nvSpPr>
        <p:spPr>
          <a:xfrm>
            <a:off x="7942338" y="3797451"/>
            <a:ext cx="94773" cy="84668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52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79</Words>
  <Application>Microsoft Macintosh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媒体工作室 i.Center</dc:creator>
  <cp:lastModifiedBy>媒体工作室 i.Center</cp:lastModifiedBy>
  <cp:revision>9</cp:revision>
  <dcterms:created xsi:type="dcterms:W3CDTF">2015-10-09T23:27:15Z</dcterms:created>
  <dcterms:modified xsi:type="dcterms:W3CDTF">2015-10-15T10:24:17Z</dcterms:modified>
</cp:coreProperties>
</file>