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759450" cy="9720263"/>
  <p:notesSz cx="6858000" cy="9144000"/>
  <p:defaultTextStyle>
    <a:defPPr>
      <a:defRPr lang="zh-CN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36B4"/>
    <a:srgbClr val="C8A0E1"/>
    <a:srgbClr val="B381D9"/>
    <a:srgbClr val="6B1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>
        <p:scale>
          <a:sx n="66" d="100"/>
          <a:sy n="66" d="100"/>
        </p:scale>
        <p:origin x="118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590794"/>
            <a:ext cx="4895533" cy="338409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105389"/>
            <a:ext cx="4319588" cy="23468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99540"/>
            <a:ext cx="2915722" cy="690768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17514"/>
            <a:ext cx="1241881" cy="823747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17514"/>
            <a:ext cx="3653651" cy="823747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23318"/>
            <a:ext cx="4967526" cy="404335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504929"/>
            <a:ext cx="4967526" cy="212630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587570"/>
            <a:ext cx="2447766" cy="616741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17516"/>
            <a:ext cx="4967526" cy="18788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382815"/>
            <a:ext cx="2436517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550596"/>
            <a:ext cx="2436517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382815"/>
            <a:ext cx="2448516" cy="116778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550596"/>
            <a:ext cx="2448516" cy="52223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40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8018"/>
            <a:ext cx="1857573" cy="226806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99540"/>
            <a:ext cx="2915722" cy="690768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16079"/>
            <a:ext cx="1857573" cy="540239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17516"/>
            <a:ext cx="4967526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587570"/>
            <a:ext cx="4967526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60D7-4791-449E-B0C3-A5F2790DD3B3}" type="datetimeFigureOut">
              <a:rPr lang="zh-CN" altLang="en-US" smtClean="0"/>
              <a:t>2014/5/17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009246"/>
            <a:ext cx="194381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009246"/>
            <a:ext cx="129587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FFBE-D1C2-4503-82ED-CF6C7331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1520"/>
            <a:ext cx="5760000" cy="108000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1846218" y="4372580"/>
            <a:ext cx="3806206" cy="1212415"/>
            <a:chOff x="1639853" y="4372580"/>
            <a:chExt cx="3806206" cy="1212415"/>
          </a:xfrm>
        </p:grpSpPr>
        <p:grpSp>
          <p:nvGrpSpPr>
            <p:cNvPr id="10" name="Group 9"/>
            <p:cNvGrpSpPr/>
            <p:nvPr/>
          </p:nvGrpSpPr>
          <p:grpSpPr>
            <a:xfrm>
              <a:off x="2659341" y="4372580"/>
              <a:ext cx="2786718" cy="1212415"/>
              <a:chOff x="2541495" y="4507050"/>
              <a:chExt cx="2786718" cy="12124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1495" y="5257800"/>
                <a:ext cx="2786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幼圆" panose="02010509060101010101" pitchFamily="49" charset="-122"/>
                    <a:ea typeface="幼圆" panose="02010509060101010101" pitchFamily="49" charset="-122"/>
                  </a:rPr>
                  <a:t>创客交叉融合空间</a:t>
                </a:r>
                <a:endParaRPr lang="zh-CN" altLang="en-US" sz="24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1836" y="4507050"/>
                <a:ext cx="27463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spc="600" dirty="0">
                    <a:solidFill>
                      <a:srgbClr val="6B19A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清华大学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53" y="4479128"/>
              <a:ext cx="1080000" cy="1080000"/>
            </a:xfrm>
            <a:prstGeom prst="rect">
              <a:avLst/>
            </a:prstGeom>
          </p:spPr>
        </p:pic>
      </p:grpSp>
      <p:pic>
        <p:nvPicPr>
          <p:cNvPr id="15" name="Picture 14" descr="1-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6230" r="7519" b="23867"/>
          <a:stretch/>
        </p:blipFill>
        <p:spPr bwMode="auto">
          <a:xfrm>
            <a:off x="1338875" y="1956395"/>
            <a:ext cx="4420575" cy="220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49968" y="6229197"/>
            <a:ext cx="4072500" cy="2614645"/>
            <a:chOff x="698135" y="6466265"/>
            <a:chExt cx="4072500" cy="261464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8875" y="7324003"/>
              <a:ext cx="1782431" cy="94690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142218" y="6898265"/>
              <a:ext cx="1196417" cy="1391487"/>
            </a:xfrm>
            <a:prstGeom prst="line">
              <a:avLst/>
            </a:prstGeom>
            <a:ln w="25400" cmpd="sng">
              <a:solidFill>
                <a:srgbClr val="7E36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621" r="25000" b="19"/>
            <a:stretch/>
          </p:blipFill>
          <p:spPr>
            <a:xfrm>
              <a:off x="2311306" y="7460910"/>
              <a:ext cx="1620000" cy="1620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5" r="39375"/>
            <a:stretch/>
          </p:blipFill>
          <p:spPr>
            <a:xfrm>
              <a:off x="698135" y="6676003"/>
              <a:ext cx="1296000" cy="1296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0" r="4450"/>
            <a:stretch/>
          </p:blipFill>
          <p:spPr>
            <a:xfrm>
              <a:off x="3906635" y="6466265"/>
              <a:ext cx="864000" cy="864000"/>
            </a:xfrm>
            <a:prstGeom prst="ellipse">
              <a:avLst/>
            </a:prstGeom>
            <a:ln w="63500" cmpd="dbl">
              <a:solidFill>
                <a:srgbClr val="7E36B4"/>
              </a:solidFill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989595" y="8435818"/>
            <a:ext cx="1662829" cy="1029911"/>
            <a:chOff x="3989595" y="8435818"/>
            <a:chExt cx="1662829" cy="1029911"/>
          </a:xfrm>
        </p:grpSpPr>
        <p:grpSp>
          <p:nvGrpSpPr>
            <p:cNvPr id="2" name="Group 1"/>
            <p:cNvGrpSpPr/>
            <p:nvPr/>
          </p:nvGrpSpPr>
          <p:grpSpPr>
            <a:xfrm>
              <a:off x="3989595" y="8435818"/>
              <a:ext cx="1662829" cy="1029911"/>
              <a:chOff x="3715995" y="8449265"/>
              <a:chExt cx="1662829" cy="10299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715995" y="9016253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基础工业训练中心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5995" y="9202177"/>
                <a:ext cx="1662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8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1922 - 2014</a:t>
                </a:r>
                <a:endParaRPr lang="zh-CN" altLang="en-US" sz="1200" spc="8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50284" y="8765119"/>
                <a:ext cx="1096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pc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nkGothic Md BT" panose="020B0807020203060204" pitchFamily="34" charset="0"/>
                    <a:ea typeface="黑体" panose="02010609060101010101" pitchFamily="49" charset="-122"/>
                  </a:rPr>
                  <a:t>YEARS</a:t>
                </a:r>
                <a:endParaRPr lang="zh-CN" altLang="en-US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nkGothic Md BT" panose="020B080702020306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1029" y="8449265"/>
                <a:ext cx="722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80" dirty="0">
                    <a:solidFill>
                      <a:srgbClr val="7E36B4"/>
                    </a:solidFill>
                    <a:latin typeface="Agency FB" panose="020B0503020202020204" pitchFamily="34" charset="0"/>
                    <a:ea typeface="黑体" panose="02010609060101010101" pitchFamily="49" charset="-122"/>
                  </a:rPr>
                  <a:t>92</a:t>
                </a:r>
                <a:endParaRPr lang="zh-CN" altLang="en-US" sz="3600" b="1" spc="80" dirty="0">
                  <a:solidFill>
                    <a:srgbClr val="7E36B4"/>
                  </a:solidFill>
                  <a:latin typeface="Agency FB" panose="020B0503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236244" y="8969482"/>
              <a:ext cx="1157287" cy="67712"/>
              <a:chOff x="4236244" y="8969482"/>
              <a:chExt cx="1157287" cy="6771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2362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83944" y="9002806"/>
                <a:ext cx="5095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5-Point Star 13"/>
              <p:cNvSpPr/>
              <p:nvPr/>
            </p:nvSpPr>
            <p:spPr>
              <a:xfrm>
                <a:off x="4781031" y="8969482"/>
                <a:ext cx="67712" cy="67712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5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54" y="618564"/>
            <a:ext cx="934871" cy="3174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服务板块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7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2700" y="618564"/>
            <a:ext cx="1685077" cy="3174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客交叉融合空间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154" y="1574800"/>
            <a:ext cx="2705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开放空间与先进加工设备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154" y="2879205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数据信息平台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清华派创客课程体系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5154" y="50165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创客系列活动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808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9341" y="1855694"/>
            <a:ext cx="2290109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1-0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18519" r="7619" b="17081"/>
          <a:stretch/>
        </p:blipFill>
        <p:spPr bwMode="auto">
          <a:xfrm>
            <a:off x="445807" y="3284811"/>
            <a:ext cx="3999866" cy="215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5694"/>
            <a:ext cx="1156447" cy="4222377"/>
          </a:xfrm>
          <a:prstGeom prst="rect">
            <a:avLst/>
          </a:prstGeom>
          <a:solidFill>
            <a:srgbClr val="C8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519517" y="1855694"/>
            <a:ext cx="4239933" cy="22456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5154" y="1574800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战略定位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核心价值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愿景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承载清华派创客文化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创</a:t>
            </a:r>
            <a:r>
              <a:rPr lang="zh-CN" altLang="en-US" sz="1000" dirty="0" smtClean="0"/>
              <a:t>客交叉融合空间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09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908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528" y="659839"/>
            <a:ext cx="120768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创</a:t>
            </a:r>
            <a:r>
              <a:rPr lang="zh-CN" altLang="en-US" sz="1000" dirty="0" smtClean="0"/>
              <a:t>客交叉融合空间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703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0300" y="659839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08000" rIns="72000" rtlCol="0">
            <a:spAutoFit/>
          </a:bodyPr>
          <a:lstStyle/>
          <a:p>
            <a:r>
              <a:rPr lang="zh-CN" altLang="en-US" sz="1000" dirty="0"/>
              <a:t>清华大学基础工业训练中心</a:t>
            </a:r>
            <a:endParaRPr lang="zh-CN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15154" y="1574800"/>
            <a:ext cx="2705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开放空间与先进加工设备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154" y="2879205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数据信息平台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清华派创客课程体系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5154" y="50165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创客系列活动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01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54" y="618564"/>
            <a:ext cx="1685077" cy="3174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客交叉融合空间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5154" y="1574800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战略定位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5154" y="4381500"/>
            <a:ext cx="1562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核心价值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154" y="6731000"/>
            <a:ext cx="34678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愿景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承载清华派创客文化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96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2700" y="618564"/>
            <a:ext cx="1685077" cy="3174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客交叉融合空间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97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109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黑体</vt:lpstr>
      <vt:lpstr>隶书</vt:lpstr>
      <vt:lpstr>宋体</vt:lpstr>
      <vt:lpstr>幼圆</vt:lpstr>
      <vt:lpstr>Agency FB</vt:lpstr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43</cp:revision>
  <dcterms:created xsi:type="dcterms:W3CDTF">2014-05-16T04:57:45Z</dcterms:created>
  <dcterms:modified xsi:type="dcterms:W3CDTF">2014-05-17T09:09:08Z</dcterms:modified>
</cp:coreProperties>
</file>