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38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41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3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6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7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26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79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93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7D46-3981-0F44-9F0E-49C482B3F62D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96C6-0F24-3F41-8081-D940D35C8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2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1179"/>
              </p:ext>
            </p:extLst>
          </p:nvPr>
        </p:nvGraphicFramePr>
        <p:xfrm>
          <a:off x="253731" y="161789"/>
          <a:ext cx="9398539" cy="6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41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0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163834" y="1647744"/>
            <a:ext cx="1153038" cy="431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kumimoji="1" lang="en-US" altLang="zh-CN" sz="1100" dirty="0" smtClean="0">
                <a:latin typeface="黑体"/>
                <a:ea typeface="黑体"/>
                <a:cs typeface="黑体"/>
              </a:rPr>
              <a:t>TEDxTHU</a:t>
            </a:r>
            <a:r>
              <a:rPr kumimoji="1" lang="zh-CN" altLang="en-US" sz="1100" dirty="0" smtClean="0">
                <a:latin typeface="黑体"/>
                <a:ea typeface="黑体"/>
                <a:cs typeface="黑体"/>
              </a:rPr>
              <a:t>例会</a:t>
            </a:r>
            <a:endParaRPr kumimoji="1" lang="zh-CN" altLang="en-US" sz="11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398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30393"/>
              </p:ext>
            </p:extLst>
          </p:nvPr>
        </p:nvGraphicFramePr>
        <p:xfrm>
          <a:off x="253731" y="161789"/>
          <a:ext cx="9398539" cy="653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41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776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07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5447"/>
              </p:ext>
            </p:extLst>
          </p:nvPr>
        </p:nvGraphicFramePr>
        <p:xfrm>
          <a:off x="253731" y="161788"/>
          <a:ext cx="9398539" cy="65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769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9D9D9"/>
                    </a:solidFill>
                  </a:tcPr>
                </a:tc>
              </a:tr>
              <a:tr h="40383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2016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年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8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38538"/>
              </p:ext>
            </p:extLst>
          </p:nvPr>
        </p:nvGraphicFramePr>
        <p:xfrm>
          <a:off x="253731" y="161792"/>
          <a:ext cx="9398539" cy="653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5"/>
                <a:gridCol w="1281242"/>
                <a:gridCol w="1281242"/>
                <a:gridCol w="1281242"/>
                <a:gridCol w="1281242"/>
                <a:gridCol w="1281242"/>
                <a:gridCol w="1281242"/>
                <a:gridCol w="1281242"/>
              </a:tblGrid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Gill Sans"/>
                          <a:ea typeface="黑体"/>
                          <a:cs typeface="Gill Sans"/>
                        </a:rPr>
                        <a:t>教学周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周一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周二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周三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周四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周五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周六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Gill Sans"/>
                          <a:ea typeface="黑体"/>
                          <a:cs typeface="Gill Sans"/>
                        </a:rPr>
                        <a:t>周日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0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BFBF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15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24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25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26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27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</a:tr>
              <a:tr h="466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Gill Sans"/>
                          <a:ea typeface="黑体"/>
                          <a:cs typeface="Gill Sans"/>
                        </a:rPr>
                        <a:t>16</a:t>
                      </a:r>
                      <a:endParaRPr lang="zh-CN" altLang="en-US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28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29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30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31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2016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年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月</a:t>
                      </a:r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1</a:t>
                      </a:r>
                      <a:r>
                        <a:rPr lang="zh-CN" altLang="en-US" sz="1000" dirty="0" smtClean="0">
                          <a:latin typeface="Gill Sans"/>
                          <a:ea typeface="黑体"/>
                          <a:cs typeface="Gill Sans"/>
                        </a:rPr>
                        <a:t>日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2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>
                          <a:latin typeface="Gill Sans"/>
                          <a:ea typeface="黑体"/>
                          <a:cs typeface="Gill Sans"/>
                        </a:rPr>
                        <a:t>3</a:t>
                      </a:r>
                      <a:endParaRPr lang="zh-CN" altLang="en-US" sz="1000" dirty="0">
                        <a:latin typeface="Gill Sans"/>
                        <a:ea typeface="黑体"/>
                        <a:cs typeface="Gill Sans"/>
                      </a:endParaRPr>
                    </a:p>
                  </a:txBody>
                  <a:tcPr marL="36000" marR="36000" marT="46800" marB="4680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279</Words>
  <Application>Microsoft Macintosh PowerPoint</Application>
  <PresentationFormat>A4 纸张(210x297 毫米)</PresentationFormat>
  <Paragraphs>241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13</cp:revision>
  <dcterms:created xsi:type="dcterms:W3CDTF">2015-09-28T23:21:04Z</dcterms:created>
  <dcterms:modified xsi:type="dcterms:W3CDTF">2015-09-29T00:03:29Z</dcterms:modified>
</cp:coreProperties>
</file>