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xlzx.tsinghua.edu.cn/publish/gyxl/1003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76339" y="288538"/>
            <a:ext cx="439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i.Center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清华大学创客空间门户网站架构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196752"/>
            <a:ext cx="1944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+mj-ea"/>
                <a:ea typeface="+mj-ea"/>
              </a:rPr>
              <a:t>i.Center for You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  <a:ea typeface="+mj-ea"/>
              </a:rPr>
              <a:t>简介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  <a:ea typeface="+mj-ea"/>
              </a:rPr>
              <a:t>活动</a:t>
            </a:r>
            <a:r>
              <a:rPr lang="zh-CN" altLang="en-US" sz="1000" dirty="0" smtClean="0">
                <a:latin typeface="+mj-ea"/>
                <a:ea typeface="+mj-ea"/>
              </a:rPr>
              <a:t>场地介绍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开放</a:t>
            </a:r>
            <a:r>
              <a:rPr lang="zh-CN" altLang="en-US" sz="1000" dirty="0">
                <a:latin typeface="+mj-ea"/>
                <a:ea typeface="+mj-ea"/>
              </a:rPr>
              <a:t>设备</a:t>
            </a:r>
            <a:r>
              <a:rPr lang="zh-CN" altLang="en-US" sz="1000" dirty="0" smtClean="0">
                <a:latin typeface="+mj-ea"/>
                <a:ea typeface="+mj-ea"/>
              </a:rPr>
              <a:t>展示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  <a:ea typeface="+mj-ea"/>
              </a:rPr>
              <a:t>合作</a:t>
            </a:r>
            <a:r>
              <a:rPr lang="zh-CN" altLang="en-US" sz="1000" dirty="0" smtClean="0">
                <a:latin typeface="+mj-ea"/>
                <a:ea typeface="+mj-ea"/>
              </a:rPr>
              <a:t>伙伴</a:t>
            </a:r>
            <a:endParaRPr lang="en-US" altLang="zh-CN" sz="10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</a:rPr>
              <a:t>活动场地预订</a:t>
            </a:r>
            <a:endParaRPr lang="en-US" altLang="zh-CN" sz="1000" dirty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科技孵化资源预约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常驻团队申请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联系我们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  <a:ea typeface="+mj-ea"/>
              </a:rPr>
              <a:t>人才招募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4974" y="1196752"/>
            <a:ext cx="172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+mj-ea"/>
                <a:ea typeface="+mj-ea"/>
              </a:rPr>
              <a:t>i.Center</a:t>
            </a:r>
            <a:r>
              <a:rPr lang="zh-CN" altLang="en-US" sz="1000" dirty="0">
                <a:latin typeface="+mj-ea"/>
                <a:ea typeface="+mj-ea"/>
              </a:rPr>
              <a:t> </a:t>
            </a:r>
            <a:r>
              <a:rPr lang="en-US" altLang="zh-CN" sz="1000" dirty="0" smtClean="0">
                <a:latin typeface="+mj-ea"/>
                <a:ea typeface="+mj-ea"/>
              </a:rPr>
              <a:t>Today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新闻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课程与活动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创意项目展示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</a:rPr>
              <a:t>跨学科</a:t>
            </a:r>
            <a:r>
              <a:rPr lang="zh-CN" altLang="en-US" sz="1000" dirty="0">
                <a:latin typeface="+mj-ea"/>
              </a:rPr>
              <a:t>项目</a:t>
            </a:r>
            <a:endParaRPr lang="en-US" altLang="zh-CN" sz="1000" dirty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驻校导师信息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0" y="1196752"/>
            <a:ext cx="2087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在线学习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开放课程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基础工程类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创新类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设计类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信息技术类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云桌面系统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在线协作平台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云智造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  <a:ea typeface="+mj-ea"/>
              </a:rPr>
              <a:t>在线</a:t>
            </a:r>
            <a:r>
              <a:rPr lang="zh-CN" altLang="en-US" sz="1000" dirty="0" smtClean="0">
                <a:latin typeface="+mj-ea"/>
                <a:ea typeface="+mj-ea"/>
              </a:rPr>
              <a:t>课堂管理系统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59066" y="1196752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  <a:ea typeface="+mj-ea"/>
              </a:rPr>
              <a:t>创客教育</a:t>
            </a:r>
            <a:r>
              <a:rPr lang="zh-CN" altLang="en-US" sz="1000" dirty="0" smtClean="0">
                <a:latin typeface="+mj-ea"/>
                <a:ea typeface="+mj-ea"/>
              </a:rPr>
              <a:t>基地联盟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联盟成员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联盟活动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  <a:ea typeface="+mj-ea"/>
              </a:rPr>
              <a:t>项目</a:t>
            </a:r>
            <a:r>
              <a:rPr lang="zh-CN" altLang="en-US" sz="1000" dirty="0" smtClean="0">
                <a:latin typeface="+mj-ea"/>
                <a:ea typeface="+mj-ea"/>
              </a:rPr>
              <a:t>申请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加入联盟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552" y="8274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网站地图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54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0138" y="548680"/>
            <a:ext cx="6943724" cy="608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fontAlgn="base"/>
            <a:endParaRPr lang="zh-CN" altLang="en-US" sz="1200" dirty="0">
              <a:latin typeface="微软雅黑" pitchFamily="34" charset="-122"/>
              <a:ea typeface="微软雅黑" pitchFamily="34" charset="-122"/>
              <a:hlinkClick r:id="rId2" tooltip="中心概况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4854" y="0"/>
            <a:ext cx="561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i.Center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清华大学创客空间门户网站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71108" y="1633088"/>
            <a:ext cx="1584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联系我们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地址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电话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邮箱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  <a:ea typeface="+mj-ea"/>
              </a:rPr>
              <a:t>微</a:t>
            </a:r>
            <a:r>
              <a:rPr lang="zh-CN" altLang="en-US" sz="1000" dirty="0" smtClean="0">
                <a:latin typeface="+mj-ea"/>
                <a:ea typeface="+mj-ea"/>
              </a:rPr>
              <a:t>信公众号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0138" y="6930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8500"/>
          <a:stretch/>
        </p:blipFill>
        <p:spPr>
          <a:xfrm>
            <a:off x="1100138" y="1465640"/>
            <a:ext cx="4639468" cy="24478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54746" y="4077072"/>
            <a:ext cx="1443806" cy="1938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活动</a:t>
            </a:r>
            <a:r>
              <a:rPr lang="zh-CN" altLang="en-US" sz="1000" dirty="0" smtClean="0">
                <a:latin typeface="+mj-ea"/>
                <a:ea typeface="+mj-ea"/>
              </a:rPr>
              <a:t>场地与设备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j-ea"/>
                <a:ea typeface="+mj-ea"/>
              </a:rPr>
              <a:t>合作</a:t>
            </a:r>
            <a:r>
              <a:rPr lang="zh-CN" altLang="en-US" sz="1000" dirty="0" smtClean="0">
                <a:latin typeface="+mj-ea"/>
                <a:ea typeface="+mj-ea"/>
              </a:rPr>
              <a:t>伙伴</a:t>
            </a:r>
            <a:endParaRPr lang="en-US" altLang="zh-CN" sz="1000" dirty="0">
              <a:latin typeface="+mj-ea"/>
              <a:ea typeface="+mj-ea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资源预约</a:t>
            </a:r>
            <a:endParaRPr lang="en-US" altLang="zh-CN" sz="1000" dirty="0" smtClean="0">
              <a:latin typeface="+mj-ea"/>
              <a:ea typeface="+mj-ea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+mj-ea"/>
                <a:ea typeface="+mj-ea"/>
              </a:rPr>
              <a:t>常驻团队申请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98552" y="4077072"/>
            <a:ext cx="1264394" cy="240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1000" dirty="0" smtClean="0"/>
              <a:t>新闻</a:t>
            </a:r>
            <a:endParaRPr lang="en-US" altLang="zh-CN" sz="1000" dirty="0" smtClean="0"/>
          </a:p>
          <a:p>
            <a:pPr>
              <a:lnSpc>
                <a:spcPct val="300000"/>
              </a:lnSpc>
            </a:pPr>
            <a:r>
              <a:rPr lang="zh-CN" altLang="en-US" sz="1000" dirty="0" smtClean="0"/>
              <a:t>课程</a:t>
            </a:r>
            <a:r>
              <a:rPr lang="zh-CN" altLang="en-US" sz="1000" dirty="0"/>
              <a:t>与活动</a:t>
            </a:r>
            <a:endParaRPr lang="en-US" altLang="zh-CN" sz="1000" dirty="0"/>
          </a:p>
          <a:p>
            <a:pPr>
              <a:lnSpc>
                <a:spcPct val="300000"/>
              </a:lnSpc>
            </a:pPr>
            <a:r>
              <a:rPr lang="zh-CN" altLang="en-US" sz="1000" dirty="0"/>
              <a:t>创意项目展示</a:t>
            </a:r>
            <a:endParaRPr lang="en-US" altLang="zh-CN" sz="1000" dirty="0"/>
          </a:p>
          <a:p>
            <a:pPr>
              <a:lnSpc>
                <a:spcPct val="300000"/>
              </a:lnSpc>
            </a:pPr>
            <a:r>
              <a:rPr lang="zh-CN" altLang="en-US" sz="1000" dirty="0"/>
              <a:t>跨学科项目</a:t>
            </a:r>
            <a:endParaRPr lang="en-US" altLang="zh-CN" sz="1000" dirty="0"/>
          </a:p>
          <a:p>
            <a:pPr>
              <a:lnSpc>
                <a:spcPct val="300000"/>
              </a:lnSpc>
            </a:pPr>
            <a:r>
              <a:rPr lang="zh-CN" altLang="en-US" sz="1000" dirty="0"/>
              <a:t>驻校导师信息</a:t>
            </a:r>
            <a:endParaRPr lang="en-US" altLang="zh-CN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73066" y="4077072"/>
            <a:ext cx="1496690" cy="2400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1000" dirty="0" smtClean="0"/>
              <a:t>开放</a:t>
            </a:r>
            <a:r>
              <a:rPr lang="zh-CN" altLang="en-US" sz="1000" dirty="0"/>
              <a:t>课程</a:t>
            </a:r>
            <a:endParaRPr lang="en-US" altLang="zh-CN" sz="1000" dirty="0"/>
          </a:p>
          <a:p>
            <a:pPr>
              <a:lnSpc>
                <a:spcPct val="300000"/>
              </a:lnSpc>
            </a:pPr>
            <a:r>
              <a:rPr lang="zh-CN" altLang="en-US" sz="1000" dirty="0"/>
              <a:t>云桌面系统</a:t>
            </a:r>
            <a:endParaRPr lang="en-US" altLang="zh-CN" sz="1000" dirty="0"/>
          </a:p>
          <a:p>
            <a:pPr>
              <a:lnSpc>
                <a:spcPct val="300000"/>
              </a:lnSpc>
            </a:pPr>
            <a:r>
              <a:rPr lang="zh-CN" altLang="en-US" sz="1000" dirty="0"/>
              <a:t>在线协作平台</a:t>
            </a:r>
            <a:endParaRPr lang="en-US" altLang="zh-CN" sz="1000" dirty="0"/>
          </a:p>
          <a:p>
            <a:pPr>
              <a:lnSpc>
                <a:spcPct val="300000"/>
              </a:lnSpc>
            </a:pPr>
            <a:r>
              <a:rPr lang="zh-CN" altLang="en-US" sz="1000" dirty="0"/>
              <a:t>云智造</a:t>
            </a:r>
            <a:endParaRPr lang="en-US" altLang="zh-CN" sz="1000" dirty="0"/>
          </a:p>
          <a:p>
            <a:pPr>
              <a:lnSpc>
                <a:spcPct val="300000"/>
              </a:lnSpc>
            </a:pPr>
            <a:r>
              <a:rPr lang="zh-CN" altLang="en-US" sz="1000" dirty="0"/>
              <a:t>在线课堂管理系统</a:t>
            </a:r>
            <a:endParaRPr lang="en-US" altLang="zh-CN" sz="1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100138" y="1114720"/>
            <a:ext cx="6943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j-ea"/>
                <a:ea typeface="+mj-ea"/>
              </a:rPr>
              <a:t>首页 </a:t>
            </a:r>
            <a:r>
              <a:rPr lang="en-US" altLang="zh-CN" sz="1000" dirty="0" smtClean="0">
                <a:latin typeface="+mj-ea"/>
                <a:ea typeface="+mj-ea"/>
              </a:rPr>
              <a:t>| </a:t>
            </a:r>
            <a:r>
              <a:rPr lang="zh-CN" altLang="en-US" sz="1000" dirty="0" smtClean="0">
                <a:latin typeface="+mj-ea"/>
                <a:ea typeface="+mj-ea"/>
              </a:rPr>
              <a:t>场地与资源 </a:t>
            </a:r>
            <a:r>
              <a:rPr lang="en-US" altLang="zh-CN" sz="1000" dirty="0" smtClean="0">
                <a:latin typeface="+mj-ea"/>
                <a:ea typeface="+mj-ea"/>
              </a:rPr>
              <a:t>| </a:t>
            </a:r>
            <a:r>
              <a:rPr lang="zh-CN" altLang="en-US" sz="1000" dirty="0" smtClean="0">
                <a:latin typeface="+mj-ea"/>
                <a:ea typeface="+mj-ea"/>
              </a:rPr>
              <a:t>新闻 </a:t>
            </a:r>
            <a:r>
              <a:rPr lang="en-US" altLang="zh-CN" sz="1000" dirty="0" smtClean="0">
                <a:latin typeface="+mj-ea"/>
                <a:ea typeface="+mj-ea"/>
              </a:rPr>
              <a:t>| </a:t>
            </a:r>
            <a:r>
              <a:rPr lang="zh-CN" altLang="en-US" sz="1000" dirty="0" smtClean="0">
                <a:latin typeface="+mj-ea"/>
                <a:ea typeface="+mj-ea"/>
              </a:rPr>
              <a:t>课程与活动 </a:t>
            </a:r>
            <a:r>
              <a:rPr lang="en-US" altLang="zh-CN" sz="1000" dirty="0" smtClean="0">
                <a:latin typeface="+mj-ea"/>
                <a:ea typeface="+mj-ea"/>
              </a:rPr>
              <a:t>| </a:t>
            </a:r>
            <a:r>
              <a:rPr lang="zh-CN" altLang="en-US" sz="1000" dirty="0" smtClean="0">
                <a:latin typeface="+mj-ea"/>
                <a:ea typeface="+mj-ea"/>
              </a:rPr>
              <a:t>项目 </a:t>
            </a:r>
            <a:r>
              <a:rPr lang="en-US" altLang="zh-CN" sz="1000" dirty="0" smtClean="0">
                <a:latin typeface="+mj-ea"/>
                <a:ea typeface="+mj-ea"/>
              </a:rPr>
              <a:t>| </a:t>
            </a:r>
            <a:r>
              <a:rPr lang="zh-CN" altLang="en-US" sz="1000" dirty="0" smtClean="0">
                <a:latin typeface="+mj-ea"/>
                <a:ea typeface="+mj-ea"/>
              </a:rPr>
              <a:t>驻校导师 </a:t>
            </a:r>
            <a:r>
              <a:rPr lang="en-US" altLang="zh-CN" sz="1000" dirty="0" smtClean="0">
                <a:latin typeface="+mj-ea"/>
                <a:ea typeface="+mj-ea"/>
              </a:rPr>
              <a:t>| </a:t>
            </a:r>
            <a:r>
              <a:rPr lang="zh-CN" altLang="en-US" sz="1000" dirty="0">
                <a:latin typeface="+mj-ea"/>
                <a:ea typeface="+mj-ea"/>
              </a:rPr>
              <a:t>开放</a:t>
            </a:r>
            <a:r>
              <a:rPr lang="zh-CN" altLang="en-US" sz="1000" dirty="0" smtClean="0">
                <a:latin typeface="+mj-ea"/>
                <a:ea typeface="+mj-ea"/>
              </a:rPr>
              <a:t>课程 </a:t>
            </a:r>
            <a:r>
              <a:rPr lang="en-US" altLang="zh-CN" sz="1000" dirty="0" smtClean="0">
                <a:latin typeface="+mj-ea"/>
                <a:ea typeface="+mj-ea"/>
              </a:rPr>
              <a:t>| </a:t>
            </a:r>
            <a:r>
              <a:rPr lang="zh-CN" altLang="en-US" sz="1000" dirty="0" smtClean="0">
                <a:latin typeface="+mj-ea"/>
                <a:ea typeface="+mj-ea"/>
              </a:rPr>
              <a:t>云平台 </a:t>
            </a:r>
            <a:r>
              <a:rPr lang="en-US" altLang="zh-CN" sz="1000" dirty="0" smtClean="0">
                <a:latin typeface="+mj-ea"/>
                <a:ea typeface="+mj-ea"/>
              </a:rPr>
              <a:t>| </a:t>
            </a:r>
            <a:r>
              <a:rPr lang="zh-CN" altLang="en-US" sz="1000" dirty="0" smtClean="0">
                <a:latin typeface="+mj-ea"/>
                <a:ea typeface="+mj-ea"/>
              </a:rPr>
              <a:t>在线课堂 </a:t>
            </a:r>
            <a:r>
              <a:rPr lang="en-US" altLang="zh-CN" sz="1000" dirty="0" smtClean="0">
                <a:latin typeface="+mj-ea"/>
                <a:ea typeface="+mj-ea"/>
              </a:rPr>
              <a:t>| </a:t>
            </a:r>
            <a:r>
              <a:rPr lang="zh-CN" altLang="en-US" sz="1000" dirty="0" smtClean="0">
                <a:latin typeface="+mj-ea"/>
                <a:ea typeface="+mj-ea"/>
              </a:rPr>
              <a:t>创客教育基地联盟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04814" y="1680760"/>
            <a:ext cx="72008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1000" dirty="0" smtClean="0">
                <a:solidFill>
                  <a:sysClr val="windowText" lastClr="000000"/>
                </a:solidFill>
              </a:rPr>
              <a:t>特色项目</a:t>
            </a:r>
            <a:endParaRPr lang="en-US" altLang="zh-CN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6902" y="1680760"/>
            <a:ext cx="72008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1000" dirty="0">
                <a:solidFill>
                  <a:sysClr val="windowText" lastClr="000000"/>
                </a:solidFill>
              </a:rPr>
              <a:t>主题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活动</a:t>
            </a:r>
            <a:endParaRPr lang="en-US" altLang="zh-CN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88990" y="1680760"/>
            <a:ext cx="72008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1000" dirty="0">
                <a:solidFill>
                  <a:sysClr val="windowText" lastClr="000000"/>
                </a:solidFill>
              </a:rPr>
              <a:t>最新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课程</a:t>
            </a:r>
            <a:endParaRPr lang="en-US" altLang="zh-CN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0032" y="3684312"/>
            <a:ext cx="108000" cy="10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/>
            <a:endParaRPr lang="zh-CN" altLang="en-US" sz="1200" dirty="0">
              <a:latin typeface="微软雅黑" pitchFamily="34" charset="-122"/>
              <a:ea typeface="微软雅黑" pitchFamily="34" charset="-122"/>
              <a:hlinkClick r:id="rId2" tooltip="中心概况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22056" y="3684312"/>
            <a:ext cx="108000" cy="10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/>
            <a:endParaRPr lang="zh-CN" altLang="en-US" sz="1200" dirty="0">
              <a:latin typeface="微软雅黑" pitchFamily="34" charset="-122"/>
              <a:ea typeface="微软雅黑" pitchFamily="34" charset="-122"/>
              <a:hlinkClick r:id="rId2" tooltip="中心概况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3522" y="3684312"/>
            <a:ext cx="108000" cy="10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/>
            <a:endParaRPr lang="zh-CN" altLang="en-US" sz="1200" dirty="0">
              <a:latin typeface="微软雅黑" pitchFamily="34" charset="-122"/>
              <a:ea typeface="微软雅黑" pitchFamily="34" charset="-122"/>
              <a:hlinkClick r:id="rId2" tooltip="中心概况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44988" y="3686647"/>
            <a:ext cx="108000" cy="10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/>
            <a:endParaRPr lang="zh-CN" altLang="en-US" sz="1200" dirty="0">
              <a:latin typeface="微软雅黑" pitchFamily="34" charset="-122"/>
              <a:ea typeface="微软雅黑" pitchFamily="34" charset="-122"/>
              <a:hlinkClick r:id="rId2" tooltip="中心概况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08306" y="3684312"/>
            <a:ext cx="108000" cy="10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/>
            <a:endParaRPr lang="zh-CN" altLang="en-US" sz="1200" dirty="0">
              <a:latin typeface="微软雅黑" pitchFamily="34" charset="-122"/>
              <a:ea typeface="微软雅黑" pitchFamily="34" charset="-122"/>
              <a:hlinkClick r:id="rId2" tooltip="中心概况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00192" y="2969063"/>
            <a:ext cx="1496690" cy="3508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solidFill>
                  <a:schemeClr val="lt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lnSpc>
                <a:spcPct val="300000"/>
              </a:lnSpc>
              <a:buNone/>
            </a:pPr>
            <a:r>
              <a:rPr lang="zh-CN" altLang="en-US" sz="1000" dirty="0" smtClean="0"/>
              <a:t>近期活动</a:t>
            </a:r>
            <a:endParaRPr lang="en-US" altLang="zh-CN" sz="1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2" y="3767602"/>
            <a:ext cx="309470" cy="30947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26" name="文本框 25"/>
          <p:cNvSpPr txBox="1"/>
          <p:nvPr/>
        </p:nvSpPr>
        <p:spPr>
          <a:xfrm>
            <a:off x="6781936" y="3755684"/>
            <a:ext cx="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DF------------------------</a:t>
            </a:r>
            <a:endParaRPr lang="zh-CN" altLang="en-US" sz="9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2" y="4361454"/>
            <a:ext cx="309470" cy="30947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28" name="文本框 27"/>
          <p:cNvSpPr txBox="1"/>
          <p:nvPr/>
        </p:nvSpPr>
        <p:spPr>
          <a:xfrm>
            <a:off x="6781936" y="4349536"/>
            <a:ext cx="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DF------------------------</a:t>
            </a:r>
            <a:endParaRPr lang="zh-CN" altLang="en-US" sz="9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2" y="4955306"/>
            <a:ext cx="309470" cy="30947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30" name="文本框 29"/>
          <p:cNvSpPr txBox="1"/>
          <p:nvPr/>
        </p:nvSpPr>
        <p:spPr>
          <a:xfrm>
            <a:off x="6781936" y="4943388"/>
            <a:ext cx="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DF------------------------</a:t>
            </a:r>
            <a:endParaRPr lang="zh-CN" altLang="en-US" sz="900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2" y="5555823"/>
            <a:ext cx="309470" cy="30947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32" name="文本框 31"/>
          <p:cNvSpPr txBox="1"/>
          <p:nvPr/>
        </p:nvSpPr>
        <p:spPr>
          <a:xfrm>
            <a:off x="6781936" y="5543905"/>
            <a:ext cx="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DF------------------------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32884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xlzx.tsinghua.edu.cn/publish/gyxl/1003/index.html" TargetMode="External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fontAlgn="base">
          <a:defRPr sz="1200" dirty="0">
            <a:latin typeface="微软雅黑" pitchFamily="34" charset="-122"/>
            <a:ea typeface="微软雅黑" pitchFamily="34" charset="-122"/>
            <a:hlinkClick xmlns:r="http://schemas.openxmlformats.org/officeDocument/2006/relationships" r:id="rId1" tooltip="中心概况"/>
          </a:defRPr>
        </a:defPPr>
      </a:lstStyle>
    </a:spDef>
    <a:lnDef>
      <a:spPr>
        <a:ln w="1905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195</Words>
  <Application>Microsoft Office PowerPoint</Application>
  <PresentationFormat>全屏显示(4:3)</PresentationFormat>
  <Paragraphs>63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Woody Wang</cp:lastModifiedBy>
  <cp:revision>25</cp:revision>
  <dcterms:created xsi:type="dcterms:W3CDTF">2014-11-17T02:00:56Z</dcterms:created>
  <dcterms:modified xsi:type="dcterms:W3CDTF">2015-03-29T07:33:37Z</dcterms:modified>
</cp:coreProperties>
</file>