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9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3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17390-D5AF-42C2-A256-E16C4460D5B4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创客空间门户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教研项目申请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宇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292" y="1032097"/>
            <a:ext cx="2318727" cy="12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i.Center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在学校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中以及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社会上的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影响力扩大，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需要集中展示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创客活动渐成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体系，需要门户网站聚集内容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客服务平台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支持动态预约的开放资源展示平台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目前与学生团队的交流中，发现很多学生对中心资源的了解还不够全面。在产生加工、技术咨询、项目咨询等需求时，不能第一时间想到充分利用中心的资源。因此考虑丰富资源推广渠道，为学生搭建一个一站式的技术孵化服务平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模式的网站架构设计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结合网站与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送、接收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的模式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维持活跃用户的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实时反映资源状态，同时推送活动消息。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大型活动视频或图文报道直播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中心教学资源平台对接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充分结合数字化教学资源建设成果，增加教学资源发布渠道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维持用户活跃性的方式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网站的社交性：探索并选择一套适合创新项目的用户评价体系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内容的开放性：不仅要将内容展示出去，根本目标是将用户吸引进来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品牌效应：如何设计线下活动，让学生有效将线下活动有效联系到网站内容，并与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i.Center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品牌相连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模式的网站架构设计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支持多用户并发访问的架构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支持流媒体服务的架构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中心教学资源平台对接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结合数字化教学资源建设成果，探索并实施以翻转课堂模式为基础的技能认证与资源开放管理制度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成果形式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创客空间门户网站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配套推广系列活动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0666" t="14691" r="51810" b="13917"/>
          <a:stretch/>
        </p:blipFill>
        <p:spPr>
          <a:xfrm>
            <a:off x="3690943" y="1845734"/>
            <a:ext cx="4876408" cy="4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谢谢各位！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65" y="286604"/>
            <a:ext cx="927491" cy="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43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紫色 II">
      <a:dk1>
        <a:sysClr val="windowText" lastClr="000000"/>
      </a:dk1>
      <a:lt1>
        <a:sysClr val="window" lastClr="F0FFC8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322</Words>
  <Application>Microsoft Office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Calibri</vt:lpstr>
      <vt:lpstr>Calibri Light</vt:lpstr>
      <vt:lpstr>回顾</vt:lpstr>
      <vt:lpstr>创客空间门户网站</vt:lpstr>
      <vt:lpstr>项目背景</vt:lpstr>
      <vt:lpstr>研究目标</vt:lpstr>
      <vt:lpstr>研究内容</vt:lpstr>
      <vt:lpstr>成果形式</vt:lpstr>
      <vt:lpstr>谢谢各位！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中期规划</dc:title>
  <dc:creator>Woody Wang</dc:creator>
  <cp:lastModifiedBy>Woody Wang</cp:lastModifiedBy>
  <cp:revision>12</cp:revision>
  <dcterms:created xsi:type="dcterms:W3CDTF">2014-06-09T11:32:42Z</dcterms:created>
  <dcterms:modified xsi:type="dcterms:W3CDTF">2015-05-13T12:33:24Z</dcterms:modified>
</cp:coreProperties>
</file>