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265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3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"/><Relationship Id="rId4" Type="http://schemas.openxmlformats.org/officeDocument/2006/relationships/image" Target="../media/image10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动态项目控制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教研项目申请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宇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292" y="1032097"/>
            <a:ext cx="2318727" cy="12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项目管理意识的培养与能力的训练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是学生创新创业教育中的重要内容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通过结合具体项目进行实践，以及项目管理工具的训练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先进的管理工具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DPC——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应用于可口可乐、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Electrabel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Genzyme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Tinto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等企业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与比利时工程师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Tollenboom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的合作关系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1" y="3857414"/>
            <a:ext cx="4901514" cy="2261747"/>
          </a:xfrm>
          <a:prstGeom prst="rect">
            <a:avLst/>
          </a:prstGeom>
        </p:spPr>
      </p:pic>
      <p:pic>
        <p:nvPicPr>
          <p:cNvPr id="6" name="Picture 3" descr="C:\Users\wyj\Downloads\electrab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94" y="3719613"/>
            <a:ext cx="2114992" cy="933158"/>
          </a:xfrm>
          <a:prstGeom prst="rect">
            <a:avLst/>
          </a:prstGeom>
          <a:noFill/>
        </p:spPr>
      </p:pic>
      <p:pic>
        <p:nvPicPr>
          <p:cNvPr id="7" name="Picture 6" descr="C:\Users\wyj\Downloads\genzyme-sanofi_rg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45908"/>
            <a:ext cx="2114993" cy="528189"/>
          </a:xfrm>
          <a:prstGeom prst="rect">
            <a:avLst/>
          </a:prstGeom>
          <a:noFill/>
        </p:spPr>
      </p:pic>
      <p:pic>
        <p:nvPicPr>
          <p:cNvPr id="8" name="Picture 10" descr="C:\Users\wyj\Downloads\gates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1319" y="4186192"/>
            <a:ext cx="1550892" cy="1083593"/>
          </a:xfrm>
          <a:prstGeom prst="rect">
            <a:avLst/>
          </a:prstGeom>
          <a:noFill/>
        </p:spPr>
      </p:pic>
      <p:pic>
        <p:nvPicPr>
          <p:cNvPr id="9" name="Picture 11" descr="C:\Users\wyj\Downloads\RioTinto_RGB_HiR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774" y="5567234"/>
            <a:ext cx="2933274" cy="603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2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动态项目控制本地服务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在本地服务器搭建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核心，通过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Smartsheet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过程进度数据，通过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Dropbox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输出进度状态报告与项目结束后的分析报告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动态项目控制理论讲解与应用教程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将项目进度控制理论与动态项目控制工具使用方法编辑成教程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结合中心课程与学生团队项目，丰富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在实践中摸索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的适用情境，使用方法与技巧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帮助团队更好地控制项目进度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成果形式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  <p:pic>
        <p:nvPicPr>
          <p:cNvPr id="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9743" y="286604"/>
            <a:ext cx="4298822" cy="2430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5684" y="2852277"/>
            <a:ext cx="5328316" cy="3330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1453" y="2825368"/>
            <a:ext cx="3544204" cy="3357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7201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4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0FFC8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175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Calibri</vt:lpstr>
      <vt:lpstr>Calibri Light</vt:lpstr>
      <vt:lpstr>回顾</vt:lpstr>
      <vt:lpstr>动态项目控制</vt:lpstr>
      <vt:lpstr>项目背景</vt:lpstr>
      <vt:lpstr>研究目标</vt:lpstr>
      <vt:lpstr>成果形式</vt:lpstr>
      <vt:lpstr>谢谢各位！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中期规划</dc:title>
  <dc:creator>Woody Wang</dc:creator>
  <cp:lastModifiedBy>Woody Wang</cp:lastModifiedBy>
  <cp:revision>18</cp:revision>
  <dcterms:created xsi:type="dcterms:W3CDTF">2014-06-09T11:32:42Z</dcterms:created>
  <dcterms:modified xsi:type="dcterms:W3CDTF">2015-05-13T13:37:21Z</dcterms:modified>
</cp:coreProperties>
</file>