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1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1F7F-CEDE-FA49-A45F-2F75F917E639}" type="datetimeFigureOut">
              <a:rPr lang="en-US" smtClean="0"/>
              <a:t>15/10/26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B67B-57EA-224B-B502-22605F77A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5854" y="592666"/>
            <a:ext cx="1632858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i.Center</a:t>
            </a:r>
            <a:r>
              <a:rPr lang="zh-CN" altLang="en-US" dirty="0" smtClean="0">
                <a:latin typeface="Gill Sans"/>
                <a:ea typeface="黑体"/>
                <a:cs typeface="Gill Sans"/>
              </a:rPr>
              <a:t>主任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7569" y="2703286"/>
            <a:ext cx="1632858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常务主任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16200000" flipH="1">
            <a:off x="4949973" y="1049261"/>
            <a:ext cx="1566334" cy="1741715"/>
          </a:xfrm>
          <a:prstGeom prst="bentConnector3">
            <a:avLst>
              <a:gd name="adj1" fmla="val 7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5303760" y="1463524"/>
            <a:ext cx="1632858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顾问委员会</a:t>
            </a:r>
            <a:endParaRPr lang="en-US" altLang="zh-CN" dirty="0" smtClean="0">
              <a:latin typeface="Gill Sans"/>
              <a:ea typeface="黑体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2617" y="1318381"/>
            <a:ext cx="1632858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学术委员会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6426" y="3683001"/>
            <a:ext cx="1403047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学术主任</a:t>
            </a:r>
            <a:r>
              <a:rPr lang="en-US" altLang="zh-CN" dirty="0" smtClean="0">
                <a:latin typeface="Gill Sans"/>
                <a:ea typeface="黑体"/>
                <a:cs typeface="Gill Sans"/>
              </a:rPr>
              <a:t>1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4330" y="3683001"/>
            <a:ext cx="1403047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学术主任</a:t>
            </a:r>
            <a:r>
              <a:rPr lang="en-US" altLang="zh-CN" dirty="0" smtClean="0">
                <a:latin typeface="Gill Sans"/>
                <a:ea typeface="黑体"/>
                <a:cs typeface="Gill Sans"/>
              </a:rPr>
              <a:t>n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cxnSp>
        <p:nvCxnSpPr>
          <p:cNvPr id="17" name="Elbow Connector 16"/>
          <p:cNvCxnSpPr>
            <a:stCxn id="4" idx="2"/>
            <a:endCxn id="14" idx="0"/>
          </p:cNvCxnSpPr>
          <p:nvPr/>
        </p:nvCxnSpPr>
        <p:spPr>
          <a:xfrm rot="5400000">
            <a:off x="1917093" y="737810"/>
            <a:ext cx="2546049" cy="3344333"/>
          </a:xfrm>
          <a:prstGeom prst="bentConnector3">
            <a:avLst>
              <a:gd name="adj1" fmla="val 71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Elbow Connector 20"/>
          <p:cNvCxnSpPr>
            <a:stCxn id="4" idx="2"/>
            <a:endCxn id="16" idx="0"/>
          </p:cNvCxnSpPr>
          <p:nvPr/>
        </p:nvCxnSpPr>
        <p:spPr>
          <a:xfrm rot="5400000">
            <a:off x="3181045" y="2001762"/>
            <a:ext cx="2546049" cy="816429"/>
          </a:xfrm>
          <a:prstGeom prst="bentConnector3">
            <a:avLst>
              <a:gd name="adj1" fmla="val 71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2521854" y="3797904"/>
            <a:ext cx="50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27522" y="3755573"/>
            <a:ext cx="520094" cy="14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基础设施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3001" y="3755573"/>
            <a:ext cx="520094" cy="14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人事财务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0427" y="3755573"/>
            <a:ext cx="520094" cy="14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训练中心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cxnSp>
        <p:nvCxnSpPr>
          <p:cNvPr id="30" name="Elbow Connector 29"/>
          <p:cNvCxnSpPr>
            <a:stCxn id="5" idx="2"/>
            <a:endCxn id="27" idx="0"/>
          </p:cNvCxnSpPr>
          <p:nvPr/>
        </p:nvCxnSpPr>
        <p:spPr>
          <a:xfrm rot="5400000">
            <a:off x="5941784" y="3093358"/>
            <a:ext cx="508001" cy="8164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Elbow Connector 32"/>
          <p:cNvCxnSpPr>
            <a:stCxn id="5" idx="2"/>
            <a:endCxn id="28" idx="0"/>
          </p:cNvCxnSpPr>
          <p:nvPr/>
        </p:nvCxnSpPr>
        <p:spPr>
          <a:xfrm rot="5400000">
            <a:off x="6289523" y="3441097"/>
            <a:ext cx="508001" cy="1209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Elbow Connector 33"/>
          <p:cNvCxnSpPr>
            <a:stCxn id="5" idx="2"/>
            <a:endCxn id="29" idx="0"/>
          </p:cNvCxnSpPr>
          <p:nvPr/>
        </p:nvCxnSpPr>
        <p:spPr>
          <a:xfrm rot="16200000" flipH="1">
            <a:off x="6888236" y="2963334"/>
            <a:ext cx="508001" cy="10764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 rot="5400000">
            <a:off x="486832" y="5028598"/>
            <a:ext cx="1088571" cy="45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Program1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1230689" y="5028598"/>
            <a:ext cx="1088571" cy="45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Program2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3217332" y="5028598"/>
            <a:ext cx="1088571" cy="45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Program1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961189" y="5028598"/>
            <a:ext cx="1088571" cy="45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Program2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cxnSp>
        <p:nvCxnSpPr>
          <p:cNvPr id="44" name="Elbow Connector 43"/>
          <p:cNvCxnSpPr>
            <a:stCxn id="14" idx="2"/>
            <a:endCxn id="40" idx="1"/>
          </p:cNvCxnSpPr>
          <p:nvPr/>
        </p:nvCxnSpPr>
        <p:spPr>
          <a:xfrm rot="5400000">
            <a:off x="1032629" y="4225776"/>
            <a:ext cx="483810" cy="4868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14" idx="2"/>
            <a:endCxn id="41" idx="1"/>
          </p:cNvCxnSpPr>
          <p:nvPr/>
        </p:nvCxnSpPr>
        <p:spPr>
          <a:xfrm rot="16200000" flipH="1">
            <a:off x="1404557" y="4340680"/>
            <a:ext cx="483810" cy="2570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Elbow Connector 49"/>
          <p:cNvCxnSpPr>
            <a:stCxn id="16" idx="2"/>
            <a:endCxn id="42" idx="1"/>
          </p:cNvCxnSpPr>
          <p:nvPr/>
        </p:nvCxnSpPr>
        <p:spPr>
          <a:xfrm rot="5400000">
            <a:off x="3661831" y="4327074"/>
            <a:ext cx="483810" cy="2842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Elbow Connector 52"/>
          <p:cNvCxnSpPr>
            <a:stCxn id="16" idx="2"/>
            <a:endCxn id="43" idx="1"/>
          </p:cNvCxnSpPr>
          <p:nvPr/>
        </p:nvCxnSpPr>
        <p:spPr>
          <a:xfrm rot="16200000" flipH="1">
            <a:off x="4033759" y="4239382"/>
            <a:ext cx="483810" cy="4596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TextBox 55"/>
          <p:cNvSpPr txBox="1"/>
          <p:nvPr/>
        </p:nvSpPr>
        <p:spPr>
          <a:xfrm>
            <a:off x="2378936" y="2485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学术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32383" y="23032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常务、行政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cxnSp>
        <p:nvCxnSpPr>
          <p:cNvPr id="58" name="Elbow Connector 57"/>
          <p:cNvCxnSpPr>
            <a:stCxn id="4" idx="2"/>
            <a:endCxn id="12" idx="3"/>
          </p:cNvCxnSpPr>
          <p:nvPr/>
        </p:nvCxnSpPr>
        <p:spPr>
          <a:xfrm rot="5400000">
            <a:off x="4457093" y="1185334"/>
            <a:ext cx="453572" cy="356808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Elbow Connector 60"/>
          <p:cNvCxnSpPr>
            <a:stCxn id="4" idx="2"/>
            <a:endCxn id="11" idx="1"/>
          </p:cNvCxnSpPr>
          <p:nvPr/>
        </p:nvCxnSpPr>
        <p:spPr>
          <a:xfrm rot="16200000" flipH="1">
            <a:off x="4783664" y="1215570"/>
            <a:ext cx="598715" cy="441477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TextBox 63"/>
          <p:cNvSpPr txBox="1"/>
          <p:nvPr/>
        </p:nvSpPr>
        <p:spPr>
          <a:xfrm>
            <a:off x="5830173" y="662000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8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5854" y="592666"/>
            <a:ext cx="1632858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i.Center</a:t>
            </a:r>
            <a:r>
              <a:rPr lang="zh-CN" altLang="en-US" dirty="0" smtClean="0">
                <a:latin typeface="Gill Sans"/>
                <a:ea typeface="黑体"/>
                <a:cs typeface="Gill Sans"/>
              </a:rPr>
              <a:t>主任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3760" y="1294191"/>
            <a:ext cx="1632858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顾问委员会</a:t>
            </a:r>
            <a:endParaRPr lang="en-US" altLang="zh-CN" dirty="0" smtClean="0">
              <a:latin typeface="Gill Sans"/>
              <a:ea typeface="黑体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2616" y="1590524"/>
            <a:ext cx="1632858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学术委员会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6426" y="3683001"/>
            <a:ext cx="1403047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学术主任</a:t>
            </a:r>
            <a:r>
              <a:rPr lang="en-US" altLang="zh-CN" dirty="0" smtClean="0">
                <a:latin typeface="Gill Sans"/>
                <a:ea typeface="黑体"/>
                <a:cs typeface="Gill Sans"/>
              </a:rPr>
              <a:t>1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4330" y="3683001"/>
            <a:ext cx="1403047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学术主任</a:t>
            </a:r>
            <a:r>
              <a:rPr lang="en-US" altLang="zh-CN" dirty="0" smtClean="0">
                <a:latin typeface="Gill Sans"/>
                <a:ea typeface="黑体"/>
                <a:cs typeface="Gill Sans"/>
              </a:rPr>
              <a:t>n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cxnSp>
        <p:nvCxnSpPr>
          <p:cNvPr id="17" name="Elbow Connector 16"/>
          <p:cNvCxnSpPr>
            <a:stCxn id="4" idx="2"/>
            <a:endCxn id="14" idx="0"/>
          </p:cNvCxnSpPr>
          <p:nvPr/>
        </p:nvCxnSpPr>
        <p:spPr>
          <a:xfrm rot="5400000">
            <a:off x="1917093" y="737810"/>
            <a:ext cx="2546049" cy="3344333"/>
          </a:xfrm>
          <a:prstGeom prst="bentConnector3">
            <a:avLst>
              <a:gd name="adj1" fmla="val 71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Elbow Connector 20"/>
          <p:cNvCxnSpPr>
            <a:stCxn id="4" idx="2"/>
            <a:endCxn id="16" idx="0"/>
          </p:cNvCxnSpPr>
          <p:nvPr/>
        </p:nvCxnSpPr>
        <p:spPr>
          <a:xfrm rot="5400000">
            <a:off x="3181045" y="2001762"/>
            <a:ext cx="2546049" cy="816429"/>
          </a:xfrm>
          <a:prstGeom prst="bentConnector3">
            <a:avLst>
              <a:gd name="adj1" fmla="val 71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2521854" y="3797904"/>
            <a:ext cx="50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27522" y="3755573"/>
            <a:ext cx="520094" cy="14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基础设施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3001" y="3755573"/>
            <a:ext cx="520094" cy="14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人事财务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0427" y="3755573"/>
            <a:ext cx="520094" cy="14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训练中心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cxnSp>
        <p:nvCxnSpPr>
          <p:cNvPr id="30" name="Elbow Connector 29"/>
          <p:cNvCxnSpPr>
            <a:stCxn id="4" idx="2"/>
            <a:endCxn id="27" idx="0"/>
          </p:cNvCxnSpPr>
          <p:nvPr/>
        </p:nvCxnSpPr>
        <p:spPr>
          <a:xfrm rot="16200000" flipH="1">
            <a:off x="4015616" y="1983619"/>
            <a:ext cx="2618621" cy="925286"/>
          </a:xfrm>
          <a:prstGeom prst="bentConnector3">
            <a:avLst>
              <a:gd name="adj1" fmla="val 59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Elbow Connector 32"/>
          <p:cNvCxnSpPr>
            <a:stCxn id="4" idx="2"/>
            <a:endCxn id="28" idx="0"/>
          </p:cNvCxnSpPr>
          <p:nvPr/>
        </p:nvCxnSpPr>
        <p:spPr>
          <a:xfrm rot="16200000" flipH="1">
            <a:off x="4363355" y="1635879"/>
            <a:ext cx="2618621" cy="1620765"/>
          </a:xfrm>
          <a:prstGeom prst="bentConnector3">
            <a:avLst>
              <a:gd name="adj1" fmla="val 59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Elbow Connector 33"/>
          <p:cNvCxnSpPr>
            <a:stCxn id="4" idx="2"/>
            <a:endCxn id="29" idx="0"/>
          </p:cNvCxnSpPr>
          <p:nvPr/>
        </p:nvCxnSpPr>
        <p:spPr>
          <a:xfrm rot="16200000" flipH="1">
            <a:off x="4962068" y="1037166"/>
            <a:ext cx="2618621" cy="2818191"/>
          </a:xfrm>
          <a:prstGeom prst="bentConnector3">
            <a:avLst>
              <a:gd name="adj1" fmla="val 59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 rot="5400000">
            <a:off x="486832" y="5028598"/>
            <a:ext cx="1088571" cy="45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Program1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1230689" y="5028598"/>
            <a:ext cx="1088571" cy="45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Program2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3217332" y="5028598"/>
            <a:ext cx="1088571" cy="45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Program1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961189" y="5028598"/>
            <a:ext cx="1088571" cy="45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Gill Sans"/>
                <a:ea typeface="黑体"/>
                <a:cs typeface="Gill Sans"/>
              </a:rPr>
              <a:t>Program2</a:t>
            </a:r>
            <a:endParaRPr lang="en-US" dirty="0">
              <a:latin typeface="Gill Sans"/>
              <a:ea typeface="黑体"/>
              <a:cs typeface="Gill Sans"/>
            </a:endParaRPr>
          </a:p>
        </p:txBody>
      </p:sp>
      <p:cxnSp>
        <p:nvCxnSpPr>
          <p:cNvPr id="44" name="Elbow Connector 43"/>
          <p:cNvCxnSpPr>
            <a:stCxn id="14" idx="2"/>
            <a:endCxn id="40" idx="1"/>
          </p:cNvCxnSpPr>
          <p:nvPr/>
        </p:nvCxnSpPr>
        <p:spPr>
          <a:xfrm rot="5400000">
            <a:off x="1032629" y="4225776"/>
            <a:ext cx="483810" cy="4868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14" idx="2"/>
            <a:endCxn id="41" idx="1"/>
          </p:cNvCxnSpPr>
          <p:nvPr/>
        </p:nvCxnSpPr>
        <p:spPr>
          <a:xfrm rot="16200000" flipH="1">
            <a:off x="1404557" y="4340680"/>
            <a:ext cx="483810" cy="2570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Elbow Connector 49"/>
          <p:cNvCxnSpPr>
            <a:stCxn id="16" idx="2"/>
            <a:endCxn id="42" idx="1"/>
          </p:cNvCxnSpPr>
          <p:nvPr/>
        </p:nvCxnSpPr>
        <p:spPr>
          <a:xfrm rot="5400000">
            <a:off x="3661831" y="4327074"/>
            <a:ext cx="483810" cy="2842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Elbow Connector 52"/>
          <p:cNvCxnSpPr>
            <a:stCxn id="16" idx="2"/>
            <a:endCxn id="43" idx="1"/>
          </p:cNvCxnSpPr>
          <p:nvPr/>
        </p:nvCxnSpPr>
        <p:spPr>
          <a:xfrm rot="16200000" flipH="1">
            <a:off x="4033759" y="4239382"/>
            <a:ext cx="483810" cy="4596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TextBox 55"/>
          <p:cNvSpPr txBox="1"/>
          <p:nvPr/>
        </p:nvSpPr>
        <p:spPr>
          <a:xfrm>
            <a:off x="2378936" y="2485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学术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71107" y="1590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常务、行政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cxnSp>
        <p:nvCxnSpPr>
          <p:cNvPr id="58" name="Elbow Connector 57"/>
          <p:cNvCxnSpPr>
            <a:stCxn id="4" idx="2"/>
            <a:endCxn id="12" idx="3"/>
          </p:cNvCxnSpPr>
          <p:nvPr/>
        </p:nvCxnSpPr>
        <p:spPr>
          <a:xfrm rot="5400000">
            <a:off x="4321022" y="1321405"/>
            <a:ext cx="725715" cy="356809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Elbow Connector 60"/>
          <p:cNvCxnSpPr>
            <a:stCxn id="4" idx="2"/>
            <a:endCxn id="11" idx="1"/>
          </p:cNvCxnSpPr>
          <p:nvPr/>
        </p:nvCxnSpPr>
        <p:spPr>
          <a:xfrm rot="16200000" flipH="1">
            <a:off x="4868330" y="1130904"/>
            <a:ext cx="429382" cy="441477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TextBox 63"/>
          <p:cNvSpPr txBox="1"/>
          <p:nvPr/>
        </p:nvSpPr>
        <p:spPr>
          <a:xfrm>
            <a:off x="5830173" y="662000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VP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03760" y="1977144"/>
            <a:ext cx="1632858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ill Sans"/>
                <a:ea typeface="黑体"/>
                <a:cs typeface="Gill Sans"/>
              </a:rPr>
              <a:t>常务主任</a:t>
            </a:r>
            <a:endParaRPr lang="en-US" altLang="zh-CN" dirty="0" smtClean="0">
              <a:latin typeface="Gill Sans"/>
              <a:ea typeface="黑体"/>
              <a:cs typeface="Gill Sans"/>
            </a:endParaRPr>
          </a:p>
        </p:txBody>
      </p:sp>
      <p:cxnSp>
        <p:nvCxnSpPr>
          <p:cNvPr id="51" name="Elbow Connector 50"/>
          <p:cNvCxnSpPr>
            <a:stCxn id="4" idx="2"/>
            <a:endCxn id="48" idx="1"/>
          </p:cNvCxnSpPr>
          <p:nvPr/>
        </p:nvCxnSpPr>
        <p:spPr>
          <a:xfrm rot="16200000" flipH="1">
            <a:off x="4526854" y="1472380"/>
            <a:ext cx="1112335" cy="441477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089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Woody 德宇 Wang 王</cp:lastModifiedBy>
  <cp:revision>10</cp:revision>
  <dcterms:created xsi:type="dcterms:W3CDTF">2015-10-26T11:37:12Z</dcterms:created>
  <dcterms:modified xsi:type="dcterms:W3CDTF">2015-10-26T13:03:20Z</dcterms:modified>
</cp:coreProperties>
</file>