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25150-BD8D-414C-869F-D27606F23B05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A4471-3CDE-49B3-B39D-DB1F3AF50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51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A4471-3CDE-49B3-B39D-DB1F3AF500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04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E02C-36AE-4F2A-81C9-6A520502A33E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F50-BF10-4297-89BF-A402748F9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59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E02C-36AE-4F2A-81C9-6A520502A33E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F50-BF10-4297-89BF-A402748F9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31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E02C-36AE-4F2A-81C9-6A520502A33E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F50-BF10-4297-89BF-A402748F9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7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E02C-36AE-4F2A-81C9-6A520502A33E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F50-BF10-4297-89BF-A402748F9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0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E02C-36AE-4F2A-81C9-6A520502A33E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F50-BF10-4297-89BF-A402748F9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3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E02C-36AE-4F2A-81C9-6A520502A33E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F50-BF10-4297-89BF-A402748F9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6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E02C-36AE-4F2A-81C9-6A520502A33E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F50-BF10-4297-89BF-A402748F9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39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E02C-36AE-4F2A-81C9-6A520502A33E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F50-BF10-4297-89BF-A402748F9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95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E02C-36AE-4F2A-81C9-6A520502A33E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F50-BF10-4297-89BF-A402748F9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52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E02C-36AE-4F2A-81C9-6A520502A33E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F50-BF10-4297-89BF-A402748F9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58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E02C-36AE-4F2A-81C9-6A520502A33E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F50-BF10-4297-89BF-A402748F9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8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DE02C-36AE-4F2A-81C9-6A520502A33E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65F50-BF10-4297-89BF-A402748F9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98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3887" y="211756"/>
            <a:ext cx="8090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现场网络布线方案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采用地面铺设铁管的方式进行网络布线。铁管走</a:t>
            </a:r>
            <a:r>
              <a:rPr lang="zh-CN" altLang="en-US" dirty="0" smtClean="0"/>
              <a:t>线预计</a:t>
            </a:r>
            <a:r>
              <a:rPr lang="zh-CN" altLang="en-US" dirty="0" smtClean="0"/>
              <a:t>需要</a:t>
            </a:r>
            <a:r>
              <a:rPr lang="zh-CN" altLang="en-US" dirty="0" smtClean="0"/>
              <a:t>管材</a:t>
            </a:r>
            <a:r>
              <a:rPr lang="en-US" altLang="zh-CN" dirty="0" smtClean="0"/>
              <a:t>48</a:t>
            </a:r>
            <a:r>
              <a:rPr lang="zh-CN" altLang="en-US" dirty="0" smtClean="0"/>
              <a:t>米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/>
              <a:t>电脑</a:t>
            </a:r>
            <a:r>
              <a:rPr lang="zh-CN" altLang="en-US" dirty="0" smtClean="0"/>
              <a:t>桌为定制家具，交换机等网络设备内置，所有网线集中汇集到电脑桌处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方案预算如下：</a:t>
            </a:r>
            <a:endParaRPr lang="zh-CN" alt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078029" y="3982209"/>
            <a:ext cx="6987942" cy="2666684"/>
            <a:chOff x="38231" y="3325528"/>
            <a:chExt cx="9067538" cy="346028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31" y="3325528"/>
              <a:ext cx="9067538" cy="34602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9" name="Straight Connector 8"/>
            <p:cNvCxnSpPr/>
            <p:nvPr/>
          </p:nvCxnSpPr>
          <p:spPr>
            <a:xfrm>
              <a:off x="2088682" y="5265019"/>
              <a:ext cx="340582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550695" y="5977289"/>
              <a:ext cx="294381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4505" y="5265019"/>
              <a:ext cx="0" cy="7122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28517"/>
              </p:ext>
            </p:extLst>
          </p:nvPr>
        </p:nvGraphicFramePr>
        <p:xfrm>
          <a:off x="1413128" y="1522130"/>
          <a:ext cx="6056632" cy="216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848"/>
                <a:gridCol w="2794318"/>
                <a:gridCol w="644843"/>
                <a:gridCol w="525780"/>
                <a:gridCol w="644843"/>
              </a:tblGrid>
              <a:tr h="309192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品牌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型号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价格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数量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小计</a:t>
                      </a:r>
                      <a:endParaRPr lang="zh-CN" altLang="en-US" sz="1200" dirty="0"/>
                    </a:p>
                  </a:txBody>
                  <a:tcPr/>
                </a:tc>
              </a:tr>
              <a:tr h="309192"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美国网件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NETGEAR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WN804 300M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无线接入点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399.00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399.00</a:t>
                      </a:r>
                      <a:endParaRPr lang="zh-CN" altLang="en-US" sz="1200" dirty="0"/>
                    </a:p>
                  </a:txBody>
                  <a:tcPr/>
                </a:tc>
              </a:tr>
              <a:tr h="309192"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安普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6-219507-4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原装超五类网线 白箱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305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米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575.00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575.00</a:t>
                      </a:r>
                      <a:endParaRPr lang="zh-CN" altLang="en-US" sz="1200" dirty="0"/>
                    </a:p>
                  </a:txBody>
                  <a:tcPr/>
                </a:tc>
              </a:tr>
              <a:tr h="309192"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友讯</a:t>
                      </a:r>
                      <a:r>
                        <a:rPr lang="zh-CN" alt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D-Link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DES-1016A 16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端口百兆非网管交换机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259.00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259.00</a:t>
                      </a:r>
                      <a:endParaRPr lang="zh-CN" altLang="en-US" sz="1200" dirty="0"/>
                    </a:p>
                  </a:txBody>
                  <a:tcPr/>
                </a:tc>
              </a:tr>
              <a:tr h="309192">
                <a:tc>
                  <a:txBody>
                    <a:bodyPr/>
                    <a:lstStyle/>
                    <a:p>
                      <a:r>
                        <a:rPr lang="en-US" altLang="zh-C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-LINK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TL-WN823N 300M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迷你型无线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USB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网卡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55.00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110.00</a:t>
                      </a:r>
                      <a:endParaRPr lang="zh-CN" altLang="en-US" sz="1200" dirty="0"/>
                    </a:p>
                  </a:txBody>
                  <a:tcPr/>
                </a:tc>
              </a:tr>
              <a:tr h="309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aseline="0" dirty="0" smtClean="0"/>
                        <a:t>铁管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48</a:t>
                      </a:r>
                      <a:r>
                        <a:rPr lang="zh-CN" altLang="en-US" sz="1200" smtClean="0"/>
                        <a:t>米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09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人工费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09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108</Words>
  <Application>Microsoft Office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8</cp:revision>
  <dcterms:created xsi:type="dcterms:W3CDTF">2014-06-16T02:31:55Z</dcterms:created>
  <dcterms:modified xsi:type="dcterms:W3CDTF">2014-06-17T00:32:52Z</dcterms:modified>
</cp:coreProperties>
</file>