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2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50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61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74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78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4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7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21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31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21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09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3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2804960" y="78152"/>
            <a:ext cx="2470425" cy="781540"/>
            <a:chOff x="2689795" y="78152"/>
            <a:chExt cx="2470425" cy="7815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l="4771" t="49630" r="71872"/>
            <a:stretch/>
          </p:blipFill>
          <p:spPr>
            <a:xfrm>
              <a:off x="2689795" y="78152"/>
              <a:ext cx="950872" cy="78154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l="4771" t="49630" r="71872"/>
            <a:stretch/>
          </p:blipFill>
          <p:spPr>
            <a:xfrm>
              <a:off x="4209348" y="78152"/>
              <a:ext cx="950872" cy="781540"/>
            </a:xfrm>
            <a:prstGeom prst="rect">
              <a:avLst/>
            </a:prstGeom>
          </p:spPr>
        </p:pic>
      </p:grpSp>
      <p:grpSp>
        <p:nvGrpSpPr>
          <p:cNvPr id="24" name="组 23"/>
          <p:cNvGrpSpPr/>
          <p:nvPr/>
        </p:nvGrpSpPr>
        <p:grpSpPr>
          <a:xfrm>
            <a:off x="7155940" y="1589125"/>
            <a:ext cx="1875693" cy="1563080"/>
            <a:chOff x="7155940" y="1589125"/>
            <a:chExt cx="1875693" cy="15630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4771" t="49630" r="71872"/>
            <a:stretch/>
          </p:blipFill>
          <p:spPr>
            <a:xfrm rot="10800000">
              <a:off x="7155940" y="1589125"/>
              <a:ext cx="950872" cy="78154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/>
            <a:srcRect l="4771" t="49630" r="71872"/>
            <a:stretch/>
          </p:blipFill>
          <p:spPr>
            <a:xfrm>
              <a:off x="7155940" y="2370665"/>
              <a:ext cx="950872" cy="78154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l="4771" t="49630" r="71872"/>
            <a:stretch/>
          </p:blipFill>
          <p:spPr>
            <a:xfrm rot="10800000">
              <a:off x="8080761" y="1589125"/>
              <a:ext cx="950872" cy="78154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/>
            <a:srcRect l="4771" t="49630" r="71872"/>
            <a:stretch/>
          </p:blipFill>
          <p:spPr>
            <a:xfrm>
              <a:off x="8080761" y="2370665"/>
              <a:ext cx="950872" cy="781540"/>
            </a:xfrm>
            <a:prstGeom prst="rect">
              <a:avLst/>
            </a:prstGeom>
          </p:spPr>
        </p:pic>
      </p:grpSp>
      <p:grpSp>
        <p:nvGrpSpPr>
          <p:cNvPr id="23" name="组 22"/>
          <p:cNvGrpSpPr/>
          <p:nvPr/>
        </p:nvGrpSpPr>
        <p:grpSpPr>
          <a:xfrm>
            <a:off x="7168965" y="4536173"/>
            <a:ext cx="1875693" cy="1563080"/>
            <a:chOff x="7155940" y="3842561"/>
            <a:chExt cx="1875693" cy="156308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l="4771" t="49630" r="71872"/>
            <a:stretch/>
          </p:blipFill>
          <p:spPr>
            <a:xfrm rot="10800000">
              <a:off x="7155940" y="3842561"/>
              <a:ext cx="950872" cy="78154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/>
            <a:srcRect l="4771" t="49630" r="71872"/>
            <a:stretch/>
          </p:blipFill>
          <p:spPr>
            <a:xfrm>
              <a:off x="7155940" y="4624101"/>
              <a:ext cx="950872" cy="78154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4771" t="49630" r="71872"/>
            <a:stretch/>
          </p:blipFill>
          <p:spPr>
            <a:xfrm rot="10800000">
              <a:off x="8080761" y="3842561"/>
              <a:ext cx="950872" cy="781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4771" t="49630" r="71872"/>
            <a:stretch/>
          </p:blipFill>
          <p:spPr>
            <a:xfrm>
              <a:off x="8080761" y="4624101"/>
              <a:ext cx="950872" cy="781540"/>
            </a:xfrm>
            <a:prstGeom prst="rect">
              <a:avLst/>
            </a:prstGeom>
          </p:spPr>
        </p:pic>
      </p:grpSp>
      <p:grpSp>
        <p:nvGrpSpPr>
          <p:cNvPr id="19" name="组 18"/>
          <p:cNvGrpSpPr/>
          <p:nvPr/>
        </p:nvGrpSpPr>
        <p:grpSpPr>
          <a:xfrm>
            <a:off x="1027558" y="1644487"/>
            <a:ext cx="1777401" cy="4396147"/>
            <a:chOff x="1027558" y="1869185"/>
            <a:chExt cx="1777401" cy="439614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l="4563" r="3723"/>
            <a:stretch/>
          </p:blipFill>
          <p:spPr>
            <a:xfrm rot="5400000">
              <a:off x="154542" y="2742201"/>
              <a:ext cx="3523434" cy="177740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/>
            <a:srcRect l="4563" r="3723"/>
            <a:stretch/>
          </p:blipFill>
          <p:spPr>
            <a:xfrm rot="5400000">
              <a:off x="154542" y="3614914"/>
              <a:ext cx="3523434" cy="1777401"/>
            </a:xfrm>
            <a:prstGeom prst="rect">
              <a:avLst/>
            </a:prstGeom>
          </p:spPr>
        </p:pic>
      </p:grpSp>
      <p:grpSp>
        <p:nvGrpSpPr>
          <p:cNvPr id="22" name="组 21"/>
          <p:cNvGrpSpPr/>
          <p:nvPr/>
        </p:nvGrpSpPr>
        <p:grpSpPr>
          <a:xfrm>
            <a:off x="2084099" y="4295200"/>
            <a:ext cx="755487" cy="846667"/>
            <a:chOff x="2084099" y="4519898"/>
            <a:chExt cx="755487" cy="846667"/>
          </a:xfrm>
        </p:grpSpPr>
        <p:sp>
          <p:nvSpPr>
            <p:cNvPr id="20" name="圆角矩形 19"/>
            <p:cNvSpPr/>
            <p:nvPr/>
          </p:nvSpPr>
          <p:spPr>
            <a:xfrm>
              <a:off x="2084099" y="4519898"/>
              <a:ext cx="755487" cy="846667"/>
            </a:xfrm>
            <a:prstGeom prst="roundRect">
              <a:avLst/>
            </a:prstGeom>
            <a:solidFill>
              <a:schemeClr val="bg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华文仿宋"/>
                <a:ea typeface="华文仿宋"/>
                <a:cs typeface="华文仿宋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75474" y="4702256"/>
              <a:ext cx="429486" cy="431999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华文仿宋"/>
                <a:ea typeface="华文仿宋"/>
                <a:cs typeface="华文仿宋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487291" y="3130061"/>
            <a:ext cx="892905" cy="3182815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8714514" y="344522"/>
            <a:ext cx="429486" cy="1133888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0" name="圆角矩形 29"/>
          <p:cNvSpPr/>
          <p:nvPr/>
        </p:nvSpPr>
        <p:spPr>
          <a:xfrm rot="900000">
            <a:off x="5946205" y="396626"/>
            <a:ext cx="1309077" cy="8466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1" name="圆角矩形 30"/>
          <p:cNvSpPr/>
          <p:nvPr/>
        </p:nvSpPr>
        <p:spPr>
          <a:xfrm rot="16200000">
            <a:off x="-540566" y="947614"/>
            <a:ext cx="1309077" cy="8466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2" name="圆角矩形 31"/>
          <p:cNvSpPr/>
          <p:nvPr/>
        </p:nvSpPr>
        <p:spPr>
          <a:xfrm rot="16200000">
            <a:off x="-540566" y="2875411"/>
            <a:ext cx="1309077" cy="8466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3" name="圆角矩形 32"/>
          <p:cNvSpPr/>
          <p:nvPr/>
        </p:nvSpPr>
        <p:spPr>
          <a:xfrm rot="16200000">
            <a:off x="-540566" y="4803208"/>
            <a:ext cx="1309077" cy="8466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823386" y="78152"/>
            <a:ext cx="429486" cy="352018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273335" y="78152"/>
            <a:ext cx="429486" cy="352018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4"/>
          <a:srcRect l="11332" r="5801" b="28440"/>
          <a:stretch/>
        </p:blipFill>
        <p:spPr>
          <a:xfrm>
            <a:off x="5275385" y="5902673"/>
            <a:ext cx="1302564" cy="955327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4375138" y="23817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华文仿宋"/>
                <a:ea typeface="华文仿宋"/>
                <a:cs typeface="华文仿宋"/>
              </a:rPr>
              <a:t>创新团队工作室</a:t>
            </a:r>
            <a:endParaRPr kumimoji="1" lang="zh-CN" altLang="en-US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43538" y="1916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43538" y="27828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2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43538" y="368164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3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43538" y="45402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4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43538" y="54154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5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71675" y="54154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6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71675" y="368164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7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71675" y="27828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8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71675" y="1916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9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61983" y="1957642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10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360752" y="1957642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11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461983" y="2413541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12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60752" y="2423304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13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461983" y="4909557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14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360876" y="4909557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15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461983" y="5343766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16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360752" y="5343766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17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059316" y="104204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18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89829" y="104204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19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1679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Macintosh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媒体工作室 i.Center</dc:creator>
  <cp:lastModifiedBy>媒体工作室 i.Center</cp:lastModifiedBy>
  <cp:revision>11</cp:revision>
  <dcterms:created xsi:type="dcterms:W3CDTF">2015-10-09T10:16:30Z</dcterms:created>
  <dcterms:modified xsi:type="dcterms:W3CDTF">2015-10-09T10:47:46Z</dcterms:modified>
</cp:coreProperties>
</file>