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2" r:id="rId5"/>
    <p:sldId id="270" r:id="rId6"/>
    <p:sldId id="273" r:id="rId7"/>
    <p:sldId id="263" r:id="rId8"/>
    <p:sldId id="275" r:id="rId9"/>
    <p:sldId id="267" r:id="rId10"/>
    <p:sldId id="271" r:id="rId11"/>
    <p:sldId id="2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microsoft.com/office/2007/relationships/hdphoto" Target="../media/hdphoto8.wdp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1.png"/><Relationship Id="rId19" Type="http://schemas.microsoft.com/office/2007/relationships/hdphoto" Target="../media/hdphoto9.wdp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</a:t>
            </a:r>
            <a:r>
              <a:rPr lang="zh-CN" altLang="en-US" dirty="0" smtClean="0"/>
              <a:t>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邀请中心教师职工，协同美术学院、新闻学院、信息科学技术学院等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</a:t>
            </a:r>
            <a:r>
              <a:rPr lang="zh-CN" altLang="en-US" dirty="0" smtClean="0"/>
              <a:t>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邀请中心教师职工，协同创新社等学生社团进行联合开发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9019118" y="770516"/>
              <a:ext cx="0" cy="49408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75963" y="770516"/>
              <a:ext cx="0" cy="49408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179" y="6012382"/>
              <a:ext cx="1213033" cy="1080000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5472750"/>
              <a:ext cx="2880000" cy="1171726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4816017"/>
              <a:ext cx="2880000" cy="1288829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4104370"/>
              <a:ext cx="2880000" cy="1343743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3438248"/>
              <a:ext cx="2880000" cy="1298218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2760172"/>
              <a:ext cx="2880000" cy="1310172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1858610"/>
              <a:ext cx="2880000" cy="1533658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1107384"/>
              <a:ext cx="2880000" cy="1383322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32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95" y="278361"/>
              <a:ext cx="2880000" cy="1461119"/>
            </a:xfrm>
            <a:prstGeom prst="rect">
              <a:avLst/>
            </a:prstGeom>
            <a:noFill/>
            <a:scene3d>
              <a:camera prst="orthographicFront">
                <a:rot lat="3013874" lon="18942458" rev="19392703"/>
              </a:camera>
              <a:lightRig rig="threePt" dir="t"/>
            </a:scene3d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6067505" y="1375775"/>
              <a:ext cx="0" cy="49408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597323" y="1375775"/>
              <a:ext cx="0" cy="49408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全天候的资源开放。学生或教师凭本校证件进入大楼后，可以在公共区域以及全开放区域自由活动，使用相应资源。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在限时全开放的时间段内，</a:t>
            </a:r>
            <a:r>
              <a:rPr lang="zh-CN" altLang="en-US" sz="1200" dirty="0"/>
              <a:t>学生通过在线系统进行预约，现场读取</a:t>
            </a:r>
            <a:r>
              <a:rPr lang="zh-CN" altLang="en-US" sz="1200" dirty="0" smtClean="0"/>
              <a:t>学生证后可使用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1396</Words>
  <Application>Microsoft Office PowerPoint</Application>
  <PresentationFormat>On-screen Show (4:3)</PresentationFormat>
  <Paragraphs>360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171</cp:revision>
  <dcterms:created xsi:type="dcterms:W3CDTF">2014-03-18T23:49:17Z</dcterms:created>
  <dcterms:modified xsi:type="dcterms:W3CDTF">2014-05-26T01:53:51Z</dcterms:modified>
</cp:coreProperties>
</file>