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90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0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0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46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32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9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2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17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64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82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05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11D7B-EF54-4202-B112-0D1322A2F053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logogenie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56851" y="1005384"/>
            <a:ext cx="4631720" cy="4223566"/>
            <a:chOff x="5825065" y="2512212"/>
            <a:chExt cx="4631720" cy="4223566"/>
          </a:xfrm>
        </p:grpSpPr>
        <p:grpSp>
          <p:nvGrpSpPr>
            <p:cNvPr id="13" name="Group 12"/>
            <p:cNvGrpSpPr>
              <a:grpSpLocks noChangeAspect="1"/>
            </p:cNvGrpSpPr>
            <p:nvPr/>
          </p:nvGrpSpPr>
          <p:grpSpPr>
            <a:xfrm>
              <a:off x="5825065" y="2512212"/>
              <a:ext cx="3600000" cy="3744000"/>
              <a:chOff x="5825065" y="2512212"/>
              <a:chExt cx="1800000" cy="1872000"/>
            </a:xfrm>
          </p:grpSpPr>
          <p:sp>
            <p:nvSpPr>
              <p:cNvPr id="5" name="Rectangle 4"/>
              <p:cNvSpPr>
                <a:spLocks/>
              </p:cNvSpPr>
              <p:nvPr/>
            </p:nvSpPr>
            <p:spPr>
              <a:xfrm>
                <a:off x="5825065" y="2512212"/>
                <a:ext cx="1800000" cy="18720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653065" y="3845657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6437065" y="2512212"/>
                <a:ext cx="576000" cy="1275952"/>
                <a:chOff x="6301268" y="2270130"/>
                <a:chExt cx="576000" cy="1275952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301268" y="2270130"/>
                  <a:ext cx="576000" cy="7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Rectangle 7"/>
                <p:cNvSpPr>
                  <a:spLocks noChangeAspect="1"/>
                </p:cNvSpPr>
                <p:nvPr/>
              </p:nvSpPr>
              <p:spPr>
                <a:xfrm>
                  <a:off x="6301268" y="2411306"/>
                  <a:ext cx="576000" cy="345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Isosceles Triangle 9"/>
                <p:cNvSpPr>
                  <a:spLocks noChangeAspect="1"/>
                </p:cNvSpPr>
                <p:nvPr/>
              </p:nvSpPr>
              <p:spPr>
                <a:xfrm flipV="1">
                  <a:off x="6373268" y="2826082"/>
                  <a:ext cx="432000" cy="72000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" name="TextBox 3"/>
            <p:cNvSpPr txBox="1"/>
            <p:nvPr/>
          </p:nvSpPr>
          <p:spPr>
            <a:xfrm>
              <a:off x="6812065" y="5289228"/>
              <a:ext cx="364472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FITC</a:t>
              </a:r>
              <a:endParaRPr lang="zh-CN" altLang="en-US" sz="8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445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reate your company logo with our online logo design systems - 枫树极速浏览器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6" t="40741" r="34250" b="37284"/>
          <a:stretch/>
        </p:blipFill>
        <p:spPr>
          <a:xfrm>
            <a:off x="1050723" y="1151467"/>
            <a:ext cx="2712937" cy="2093411"/>
          </a:xfrm>
          <a:prstGeom prst="rect">
            <a:avLst/>
          </a:prstGeom>
        </p:spPr>
      </p:pic>
      <p:pic>
        <p:nvPicPr>
          <p:cNvPr id="6" name="Picture 5" descr="Create your company logo with our online logo design systems - 枫树极速浏览器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1" t="43209" r="28471" b="41235"/>
          <a:stretch/>
        </p:blipFill>
        <p:spPr>
          <a:xfrm>
            <a:off x="419588" y="4199466"/>
            <a:ext cx="3975205" cy="148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4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reate your company logo with our online logo design systems - 枫树极速浏览器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1" t="43210" r="27900" b="40247"/>
          <a:stretch/>
        </p:blipFill>
        <p:spPr>
          <a:xfrm>
            <a:off x="541866" y="4416300"/>
            <a:ext cx="4045701" cy="1575941"/>
          </a:xfrm>
          <a:prstGeom prst="rect">
            <a:avLst/>
          </a:prstGeom>
        </p:spPr>
      </p:pic>
      <p:pic>
        <p:nvPicPr>
          <p:cNvPr id="5" name="Picture 4" descr="Create your company logo with our online logo design systems - 枫树极速浏览器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22" t="38272" r="34377" b="36296"/>
          <a:stretch/>
        </p:blipFill>
        <p:spPr>
          <a:xfrm>
            <a:off x="1200407" y="1151466"/>
            <a:ext cx="2728617" cy="24227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82001" y="5992241"/>
            <a:ext cx="2699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4"/>
              </a:rPr>
              <a:t>http://www.logogenie.net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4627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宋体</vt:lpstr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Woody Wang</cp:lastModifiedBy>
  <cp:revision>9</cp:revision>
  <dcterms:created xsi:type="dcterms:W3CDTF">2014-06-05T02:48:21Z</dcterms:created>
  <dcterms:modified xsi:type="dcterms:W3CDTF">2014-06-05T03:44:19Z</dcterms:modified>
</cp:coreProperties>
</file>