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69" autoAdjust="0"/>
  </p:normalViewPr>
  <p:slideViewPr>
    <p:cSldViewPr snapToGrid="0" snapToObjects="1">
      <p:cViewPr varScale="1">
        <p:scale>
          <a:sx n="99" d="100"/>
          <a:sy n="99" d="100"/>
        </p:scale>
        <p:origin x="-1576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5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41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3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6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77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26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79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93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67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7D46-3981-0F44-9F0E-49C482B3F62D}" type="datetimeFigureOut">
              <a:rPr kumimoji="1" lang="zh-CN" altLang="en-US" smtClean="0"/>
              <a:t>10/2/15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2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1179"/>
              </p:ext>
            </p:extLst>
          </p:nvPr>
        </p:nvGraphicFramePr>
        <p:xfrm>
          <a:off x="253731" y="161789"/>
          <a:ext cx="9398539" cy="65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41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0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8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30393"/>
              </p:ext>
            </p:extLst>
          </p:nvPr>
        </p:nvGraphicFramePr>
        <p:xfrm>
          <a:off x="253731" y="161789"/>
          <a:ext cx="9398539" cy="6534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41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157718" y="5449192"/>
            <a:ext cx="1153038" cy="43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清华</a:t>
            </a:r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创客</a:t>
            </a:r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日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9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7828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55447"/>
              </p:ext>
            </p:extLst>
          </p:nvPr>
        </p:nvGraphicFramePr>
        <p:xfrm>
          <a:off x="253731" y="161788"/>
          <a:ext cx="9398539" cy="65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769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2016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年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8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38538"/>
              </p:ext>
            </p:extLst>
          </p:nvPr>
        </p:nvGraphicFramePr>
        <p:xfrm>
          <a:off x="253731" y="161792"/>
          <a:ext cx="9398539" cy="653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0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2016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年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280</Words>
  <Application>Microsoft Macintosh PowerPoint</Application>
  <PresentationFormat>A4 Paper (210x297 mm)</PresentationFormat>
  <Paragraphs>242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Woody 德宇 Wang 王</cp:lastModifiedBy>
  <cp:revision>16</cp:revision>
  <dcterms:created xsi:type="dcterms:W3CDTF">2015-09-28T23:21:04Z</dcterms:created>
  <dcterms:modified xsi:type="dcterms:W3CDTF">2015-10-02T01:07:00Z</dcterms:modified>
</cp:coreProperties>
</file>