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7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中心展示厅常开，请勿断电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39842"/>
              </p:ext>
            </p:extLst>
          </p:nvPr>
        </p:nvGraphicFramePr>
        <p:xfrm>
          <a:off x="107506" y="3651870"/>
          <a:ext cx="892899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98"/>
                <a:gridCol w="1785798"/>
                <a:gridCol w="1785798"/>
                <a:gridCol w="1785798"/>
                <a:gridCol w="1785798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顶灯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电视柜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中心简介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北展柜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南展柜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全屏显示(16:9)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中心展示厅常开，请勿断电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中心展示厅常开，请勿断电</dc:title>
  <dc:creator>Administrator</dc:creator>
  <cp:lastModifiedBy>微软用户</cp:lastModifiedBy>
  <cp:revision>2</cp:revision>
  <dcterms:created xsi:type="dcterms:W3CDTF">2014-11-01T03:18:46Z</dcterms:created>
  <dcterms:modified xsi:type="dcterms:W3CDTF">2014-11-01T03:32:35Z</dcterms:modified>
</cp:coreProperties>
</file>