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4" d="100"/>
          <a:sy n="194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05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73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2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5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71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98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22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5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42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51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46C8-BD83-AB4B-A3BF-04BBA9835A9C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C18DF-00CD-5F4A-BC9F-15D30E816C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90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360065" y="274940"/>
            <a:ext cx="2304000" cy="5400000"/>
            <a:chOff x="360065" y="274940"/>
            <a:chExt cx="2304000" cy="5400000"/>
          </a:xfrm>
        </p:grpSpPr>
        <p:grpSp>
          <p:nvGrpSpPr>
            <p:cNvPr id="17" name="组 16"/>
            <p:cNvGrpSpPr/>
            <p:nvPr/>
          </p:nvGrpSpPr>
          <p:grpSpPr>
            <a:xfrm>
              <a:off x="360065" y="274940"/>
              <a:ext cx="2304000" cy="5400000"/>
              <a:chOff x="975448" y="674260"/>
              <a:chExt cx="1702122" cy="4320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94509" y="674260"/>
                <a:ext cx="864000" cy="4320000"/>
              </a:xfrm>
              <a:prstGeom prst="rect">
                <a:avLst/>
              </a:prstGeom>
              <a:noFill/>
              <a:ln w="76200" cap="sq" cmpd="sng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78509" y="1034260"/>
                <a:ext cx="1296000" cy="3600000"/>
              </a:xfrm>
              <a:prstGeom prst="rect">
                <a:avLst/>
              </a:prstGeom>
              <a:noFill/>
              <a:ln w="76200" cap="sq" cmpd="sng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75448" y="1394261"/>
                <a:ext cx="1702122" cy="2879999"/>
              </a:xfrm>
              <a:prstGeom prst="rect">
                <a:avLst/>
              </a:prstGeom>
              <a:noFill/>
              <a:ln w="76200" cap="sq" cmpd="sng"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31544" y="1465021"/>
              <a:ext cx="1761042" cy="326858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9600" dirty="0" smtClean="0">
                  <a:latin typeface="Gill Sans"/>
                  <a:ea typeface="微软雅黑"/>
                  <a:cs typeface="Gill Sans"/>
                </a:rPr>
                <a:t>5</a:t>
              </a:r>
            </a:p>
            <a:p>
              <a:pPr algn="ctr">
                <a:lnSpc>
                  <a:spcPct val="70000"/>
                </a:lnSpc>
              </a:pPr>
              <a:r>
                <a:rPr kumimoji="1" lang="en-US" altLang="zh-CN" sz="9600" dirty="0" smtClean="0">
                  <a:latin typeface="Gill Sans"/>
                  <a:ea typeface="微软雅黑"/>
                  <a:cs typeface="Gill Sans"/>
                </a:rPr>
                <a:t>0</a:t>
              </a:r>
            </a:p>
            <a:p>
              <a:pPr algn="ctr">
                <a:lnSpc>
                  <a:spcPct val="70000"/>
                </a:lnSpc>
              </a:pPr>
              <a:r>
                <a:rPr kumimoji="1" lang="en-US" altLang="zh-CN" sz="9600" dirty="0" smtClean="0">
                  <a:latin typeface="Gill Sans"/>
                  <a:ea typeface="微软雅黑"/>
                  <a:cs typeface="Gill Sans"/>
                </a:rPr>
                <a:t>2</a:t>
              </a:r>
              <a:endParaRPr kumimoji="1" lang="zh-CN" altLang="en-US" sz="9600" dirty="0">
                <a:latin typeface="Gill Sans"/>
                <a:ea typeface="微软雅黑"/>
                <a:cs typeface="Gill Sans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458451" y="2219173"/>
            <a:ext cx="5400000" cy="2304000"/>
            <a:chOff x="3008452" y="1822941"/>
            <a:chExt cx="5400000" cy="2304000"/>
          </a:xfrm>
        </p:grpSpPr>
        <p:sp>
          <p:nvSpPr>
            <p:cNvPr id="19" name="矩形 18"/>
            <p:cNvSpPr/>
            <p:nvPr/>
          </p:nvSpPr>
          <p:spPr>
            <a:xfrm rot="16200000">
              <a:off x="4952686" y="274940"/>
              <a:ext cx="1511532" cy="5400000"/>
            </a:xfrm>
            <a:prstGeom prst="rect">
              <a:avLst/>
            </a:prstGeom>
            <a:noFill/>
            <a:ln w="76200" cap="sq" cmpd="sng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4749752" y="724940"/>
              <a:ext cx="1917400" cy="4500000"/>
            </a:xfrm>
            <a:prstGeom prst="rect">
              <a:avLst/>
            </a:prstGeom>
            <a:noFill/>
            <a:ln w="76200" cap="sq" cmpd="sng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4556453" y="1174941"/>
              <a:ext cx="2304000" cy="3599999"/>
            </a:xfrm>
            <a:prstGeom prst="rect">
              <a:avLst/>
            </a:prstGeom>
            <a:noFill/>
            <a:ln w="76200" cap="sq" cmpd="sng"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908451" y="2481826"/>
              <a:ext cx="3600002" cy="1200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9600" spc="600" dirty="0" smtClean="0">
                  <a:latin typeface="Gill Sans"/>
                  <a:ea typeface="微软雅黑"/>
                  <a:cs typeface="Gill Sans"/>
                </a:rPr>
                <a:t>502</a:t>
              </a:r>
              <a:endParaRPr kumimoji="1" lang="zh-CN" altLang="en-US" sz="9600" spc="600" dirty="0">
                <a:latin typeface="Gill Sans"/>
                <a:ea typeface="微软雅黑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82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</Words>
  <Application>Microsoft Macintosh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媒体工作室 i.Center</dc:creator>
  <cp:lastModifiedBy>媒体工作室 i.Center</cp:lastModifiedBy>
  <cp:revision>5</cp:revision>
  <dcterms:created xsi:type="dcterms:W3CDTF">2015-07-30T00:56:13Z</dcterms:created>
  <dcterms:modified xsi:type="dcterms:W3CDTF">2015-07-30T04:18:57Z</dcterms:modified>
</cp:coreProperties>
</file>