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36"/>
  </p:normalViewPr>
  <p:slideViewPr>
    <p:cSldViewPr snapToGrid="0" snapToObjects="1">
      <p:cViewPr varScale="1">
        <p:scale>
          <a:sx n="139" d="100"/>
          <a:sy n="139" d="100"/>
        </p:scale>
        <p:origin x="1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902D108B-4796-594A-8D69-E32A5F0E650D}"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157401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02D108B-4796-594A-8D69-E32A5F0E650D}"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32332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02D108B-4796-594A-8D69-E32A5F0E650D}"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101052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02D108B-4796-594A-8D69-E32A5F0E650D}"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182010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02D108B-4796-594A-8D69-E32A5F0E650D}"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175040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902D108B-4796-594A-8D69-E32A5F0E650D}"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70647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902D108B-4796-594A-8D69-E32A5F0E650D}" type="datetimeFigureOut">
              <a:rPr lang="en-US" smtClean="0"/>
              <a:t>12/9/15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25224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902D108B-4796-594A-8D69-E32A5F0E650D}" type="datetimeFigureOut">
              <a:rPr lang="en-US" smtClean="0"/>
              <a:t>12/9/15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26736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D108B-4796-594A-8D69-E32A5F0E650D}" type="datetimeFigureOut">
              <a:rPr lang="en-US" smtClean="0"/>
              <a:t>12/9/15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105470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02D108B-4796-594A-8D69-E32A5F0E650D}"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112106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02D108B-4796-594A-8D69-E32A5F0E650D}"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E1E11-985A-B042-9876-3827249ADEEB}" type="slidenum">
              <a:rPr lang="en-US" smtClean="0"/>
              <a:t>‹#›</a:t>
            </a:fld>
            <a:endParaRPr lang="en-US"/>
          </a:p>
        </p:txBody>
      </p:sp>
    </p:spTree>
    <p:extLst>
      <p:ext uri="{BB962C8B-B14F-4D97-AF65-F5344CB8AC3E}">
        <p14:creationId xmlns:p14="http://schemas.microsoft.com/office/powerpoint/2010/main" val="1854007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D108B-4796-594A-8D69-E32A5F0E650D}" type="datetimeFigureOut">
              <a:rPr lang="en-US" smtClean="0"/>
              <a:t>12/9/15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E1E11-985A-B042-9876-3827249ADEEB}" type="slidenum">
              <a:rPr lang="en-US" smtClean="0"/>
              <a:t>‹#›</a:t>
            </a:fld>
            <a:endParaRPr lang="en-US"/>
          </a:p>
        </p:txBody>
      </p:sp>
    </p:spTree>
    <p:extLst>
      <p:ext uri="{BB962C8B-B14F-4D97-AF65-F5344CB8AC3E}">
        <p14:creationId xmlns:p14="http://schemas.microsoft.com/office/powerpoint/2010/main" val="1251376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 Type="http://schemas.openxmlformats.org/officeDocument/2006/relationships/slideLayout" Target="../slideLayouts/slideLayout7.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920" y="374904"/>
            <a:ext cx="3148554" cy="338554"/>
          </a:xfrm>
          <a:prstGeom prst="rect">
            <a:avLst/>
          </a:prstGeom>
          <a:noFill/>
        </p:spPr>
        <p:txBody>
          <a:bodyPr wrap="none" rtlCol="0">
            <a:spAutoFit/>
          </a:bodyPr>
          <a:lstStyle/>
          <a:p>
            <a:r>
              <a:rPr lang="zh-CN" altLang="en-US" sz="1600" dirty="0" smtClean="0">
                <a:latin typeface="Microsoft YaHei" charset="0"/>
                <a:ea typeface="Microsoft YaHei" charset="0"/>
                <a:cs typeface="Microsoft YaHei" charset="0"/>
              </a:rPr>
              <a:t>西北工业大学副校长到访</a:t>
            </a:r>
            <a:r>
              <a:rPr lang="en-US" altLang="zh-CN" sz="1600" dirty="0" err="1" smtClean="0">
                <a:latin typeface="Microsoft YaHei" charset="0"/>
                <a:ea typeface="Microsoft YaHei" charset="0"/>
                <a:cs typeface="Microsoft YaHei" charset="0"/>
              </a:rPr>
              <a:t>iCenter</a:t>
            </a:r>
            <a:endParaRPr lang="en-US" sz="1600" dirty="0">
              <a:latin typeface="Microsoft YaHei" charset="0"/>
              <a:ea typeface="Microsoft YaHei" charset="0"/>
              <a:cs typeface="Microsoft YaHei"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669280" y="53856"/>
            <a:ext cx="2880000" cy="2160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69280" y="2294640"/>
            <a:ext cx="2880000" cy="216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669280" y="4535424"/>
            <a:ext cx="2880000" cy="2160000"/>
          </a:xfrm>
          <a:prstGeom prst="rect">
            <a:avLst/>
          </a:prstGeom>
        </p:spPr>
      </p:pic>
      <p:sp>
        <p:nvSpPr>
          <p:cNvPr id="11" name="TextBox 10"/>
          <p:cNvSpPr txBox="1"/>
          <p:nvPr/>
        </p:nvSpPr>
        <p:spPr>
          <a:xfrm>
            <a:off x="429768" y="1106424"/>
            <a:ext cx="4434840" cy="4524315"/>
          </a:xfrm>
          <a:prstGeom prst="rect">
            <a:avLst/>
          </a:prstGeom>
          <a:noFill/>
        </p:spPr>
        <p:txBody>
          <a:bodyPr wrap="square" rtlCol="0">
            <a:spAutoFit/>
          </a:bodyPr>
          <a:lstStyle/>
          <a:p>
            <a:pPr>
              <a:lnSpc>
                <a:spcPct val="120000"/>
              </a:lnSpc>
            </a:pPr>
            <a:r>
              <a:rPr lang="en-US" altLang="zh-CN" sz="1200" dirty="0" smtClean="0">
                <a:latin typeface="Microsoft YaHei" charset="0"/>
                <a:ea typeface="Microsoft YaHei" charset="0"/>
                <a:cs typeface="Microsoft YaHei" charset="0"/>
              </a:rPr>
              <a:t>2015</a:t>
            </a:r>
            <a:r>
              <a:rPr lang="zh-CN" altLang="en-US" sz="1200" dirty="0" smtClean="0">
                <a:latin typeface="Microsoft YaHei" charset="0"/>
                <a:ea typeface="Microsoft YaHei" charset="0"/>
                <a:cs typeface="Microsoft YaHei" charset="0"/>
              </a:rPr>
              <a:t>年</a:t>
            </a:r>
            <a:r>
              <a:rPr lang="en-US" altLang="zh-CN" sz="1200" dirty="0" smtClean="0">
                <a:latin typeface="Microsoft YaHei" charset="0"/>
                <a:ea typeface="Microsoft YaHei" charset="0"/>
                <a:cs typeface="Microsoft YaHei" charset="0"/>
              </a:rPr>
              <a:t>11</a:t>
            </a:r>
            <a:r>
              <a:rPr lang="zh-CN" altLang="en-US" sz="1200" dirty="0" smtClean="0">
                <a:latin typeface="Microsoft YaHei" charset="0"/>
                <a:ea typeface="Microsoft YaHei" charset="0"/>
                <a:cs typeface="Microsoft YaHei" charset="0"/>
              </a:rPr>
              <a:t>月</a:t>
            </a:r>
            <a:r>
              <a:rPr lang="en-US" altLang="zh-CN" sz="1200" dirty="0" smtClean="0">
                <a:latin typeface="Microsoft YaHei" charset="0"/>
                <a:ea typeface="Microsoft YaHei" charset="0"/>
                <a:cs typeface="Microsoft YaHei" charset="0"/>
              </a:rPr>
              <a:t>24</a:t>
            </a:r>
            <a:r>
              <a:rPr lang="zh-CN" altLang="en-US" sz="1200" dirty="0" smtClean="0">
                <a:latin typeface="Microsoft YaHei" charset="0"/>
                <a:ea typeface="Microsoft YaHei" charset="0"/>
                <a:cs typeface="Microsoft YaHei" charset="0"/>
              </a:rPr>
              <a:t>日，西北工业大学副校长万小朋带领党委研究生工作部部长、研究生院副院长李春科，以及研工部、学生处、团委、科技产业集团创新创业工作的负责人来到清华大学调研座谈。在与清华大学杨斌副校长座谈前，万小朋校长带队参观了李兆基科技大楼并详细了解</a:t>
            </a:r>
            <a:r>
              <a:rPr lang="en-US" altLang="zh-CN" sz="1200" dirty="0" err="1" smtClean="0">
                <a:latin typeface="Microsoft YaHei" charset="0"/>
                <a:ea typeface="Microsoft YaHei" charset="0"/>
                <a:cs typeface="Microsoft YaHei" charset="0"/>
              </a:rPr>
              <a:t>iCenter</a:t>
            </a:r>
            <a:r>
              <a:rPr lang="zh-CN" altLang="en-US" sz="1200" dirty="0" smtClean="0">
                <a:latin typeface="Microsoft YaHei" charset="0"/>
                <a:ea typeface="Microsoft YaHei" charset="0"/>
                <a:cs typeface="Microsoft YaHei" charset="0"/>
              </a:rPr>
              <a:t>的运营情况与发展计划，期待与清华</a:t>
            </a:r>
            <a:r>
              <a:rPr lang="en-US" altLang="zh-CN" sz="1200" dirty="0" err="1" smtClean="0">
                <a:latin typeface="Microsoft YaHei" charset="0"/>
                <a:ea typeface="Microsoft YaHei" charset="0"/>
                <a:cs typeface="Microsoft YaHei" charset="0"/>
              </a:rPr>
              <a:t>iCenter</a:t>
            </a:r>
            <a:r>
              <a:rPr lang="zh-CN" altLang="en-US" sz="1200" dirty="0" smtClean="0">
                <a:latin typeface="Microsoft YaHei" charset="0"/>
                <a:ea typeface="Microsoft YaHei" charset="0"/>
                <a:cs typeface="Microsoft YaHei" charset="0"/>
              </a:rPr>
              <a:t>互相借鉴在创新创业方面的教学、活动与实践项目拓展经验并展开更多合作与交流。</a:t>
            </a:r>
          </a:p>
          <a:p>
            <a:pPr>
              <a:lnSpc>
                <a:spcPct val="120000"/>
              </a:lnSpc>
            </a:pPr>
            <a:r>
              <a:rPr lang="en-US" altLang="zh-CN" sz="1200" dirty="0" err="1" smtClean="0">
                <a:latin typeface="Microsoft YaHei" charset="0"/>
                <a:ea typeface="Microsoft YaHei" charset="0"/>
                <a:cs typeface="Microsoft YaHei" charset="0"/>
              </a:rPr>
              <a:t>iCenter</a:t>
            </a:r>
            <a:r>
              <a:rPr lang="zh-CN" altLang="en-US" sz="1200" dirty="0" smtClean="0">
                <a:latin typeface="Microsoft YaHei" charset="0"/>
                <a:ea typeface="Microsoft YaHei" charset="0"/>
                <a:cs typeface="Microsoft YaHei" charset="0"/>
              </a:rPr>
              <a:t>创新发展部长杨建新、</a:t>
            </a:r>
            <a:r>
              <a:rPr lang="en-US" altLang="zh-CN" sz="1200" dirty="0" smtClean="0">
                <a:latin typeface="Microsoft YaHei" charset="0"/>
                <a:ea typeface="Microsoft YaHei" charset="0"/>
                <a:cs typeface="Microsoft YaHei" charset="0"/>
              </a:rPr>
              <a:t>XLP</a:t>
            </a:r>
            <a:r>
              <a:rPr lang="zh-CN" altLang="en-US" sz="1200" dirty="0" smtClean="0">
                <a:latin typeface="Microsoft YaHei" charset="0"/>
                <a:ea typeface="Microsoft YaHei" charset="0"/>
                <a:cs typeface="Microsoft YaHei" charset="0"/>
              </a:rPr>
              <a:t>创新方法副教授顾学雍、创新开放实验室主任王德宇参与了会谈（图</a:t>
            </a:r>
            <a:r>
              <a:rPr lang="en-US" altLang="zh-CN" sz="1200" dirty="0" smtClean="0">
                <a:latin typeface="Microsoft YaHei" charset="0"/>
                <a:ea typeface="Microsoft YaHei" charset="0"/>
                <a:cs typeface="Microsoft YaHei" charset="0"/>
              </a:rPr>
              <a:t>1</a:t>
            </a:r>
            <a:r>
              <a:rPr lang="zh-CN" altLang="en-US" sz="1200" dirty="0" smtClean="0">
                <a:latin typeface="Microsoft YaHei" charset="0"/>
                <a:ea typeface="Microsoft YaHei" charset="0"/>
                <a:cs typeface="Microsoft YaHei" charset="0"/>
              </a:rPr>
              <a:t>）</a:t>
            </a:r>
          </a:p>
          <a:p>
            <a:pPr>
              <a:lnSpc>
                <a:spcPct val="120000"/>
              </a:lnSpc>
            </a:pPr>
            <a:r>
              <a:rPr lang="zh-CN" altLang="en-US" sz="1200" dirty="0" smtClean="0">
                <a:latin typeface="Microsoft YaHei" charset="0"/>
                <a:ea typeface="Microsoft YaHei" charset="0"/>
                <a:cs typeface="Microsoft YaHei" charset="0"/>
              </a:rPr>
              <a:t>杨建新介绍</a:t>
            </a:r>
            <a:r>
              <a:rPr lang="en-US" altLang="zh-CN" sz="1200" dirty="0" err="1" smtClean="0">
                <a:latin typeface="Microsoft YaHei" charset="0"/>
                <a:ea typeface="Microsoft YaHei" charset="0"/>
                <a:cs typeface="Microsoft YaHei" charset="0"/>
              </a:rPr>
              <a:t>iCenter</a:t>
            </a:r>
            <a:r>
              <a:rPr lang="zh-CN" altLang="en-US" sz="1200" dirty="0" smtClean="0">
                <a:latin typeface="Microsoft YaHei" charset="0"/>
                <a:ea typeface="Microsoft YaHei" charset="0"/>
                <a:cs typeface="Microsoft YaHei" charset="0"/>
              </a:rPr>
              <a:t>规划体系（图</a:t>
            </a:r>
            <a:r>
              <a:rPr lang="en-US" altLang="zh-CN" sz="1200" dirty="0">
                <a:latin typeface="Microsoft YaHei" charset="0"/>
                <a:ea typeface="Microsoft YaHei" charset="0"/>
                <a:cs typeface="Microsoft YaHei" charset="0"/>
              </a:rPr>
              <a:t>2</a:t>
            </a:r>
            <a:r>
              <a:rPr lang="zh-CN" altLang="en-US" sz="1200" dirty="0" smtClean="0">
                <a:latin typeface="Microsoft YaHei" charset="0"/>
                <a:ea typeface="Microsoft YaHei" charset="0"/>
                <a:cs typeface="Microsoft YaHei" charset="0"/>
              </a:rPr>
              <a:t>）</a:t>
            </a:r>
          </a:p>
          <a:p>
            <a:pPr>
              <a:lnSpc>
                <a:spcPct val="120000"/>
              </a:lnSpc>
            </a:pPr>
            <a:r>
              <a:rPr lang="zh-CN" altLang="en-US" sz="1200" dirty="0" smtClean="0">
                <a:latin typeface="Microsoft YaHei" charset="0"/>
                <a:ea typeface="Microsoft YaHei" charset="0"/>
                <a:cs typeface="Microsoft YaHei" charset="0"/>
              </a:rPr>
              <a:t>西北工业大学副校长万小朋向创客导师颁发聘书（图</a:t>
            </a:r>
            <a:r>
              <a:rPr lang="en-US" altLang="zh-CN" sz="1200" dirty="0" smtClean="0">
                <a:latin typeface="Microsoft YaHei" charset="0"/>
                <a:ea typeface="Microsoft YaHei" charset="0"/>
                <a:cs typeface="Microsoft YaHei" charset="0"/>
              </a:rPr>
              <a:t>3</a:t>
            </a:r>
            <a:r>
              <a:rPr lang="zh-CN" altLang="en-US" sz="1200" dirty="0" smtClean="0">
                <a:latin typeface="Microsoft YaHei" charset="0"/>
                <a:ea typeface="Microsoft YaHei" charset="0"/>
                <a:cs typeface="Microsoft YaHei" charset="0"/>
              </a:rPr>
              <a:t>）</a:t>
            </a:r>
          </a:p>
          <a:p>
            <a:pPr>
              <a:lnSpc>
                <a:spcPct val="120000"/>
              </a:lnSpc>
            </a:pPr>
            <a:endParaRPr lang="zh-CN" altLang="en-US" sz="1200" dirty="0" smtClean="0">
              <a:latin typeface="Microsoft YaHei" charset="0"/>
              <a:ea typeface="Microsoft YaHei" charset="0"/>
              <a:cs typeface="Microsoft YaHei" charset="0"/>
            </a:endParaRPr>
          </a:p>
          <a:p>
            <a:pPr>
              <a:lnSpc>
                <a:spcPct val="120000"/>
              </a:lnSpc>
            </a:pPr>
            <a:r>
              <a:rPr lang="zh-CN" altLang="en-US" sz="1200" dirty="0" smtClean="0">
                <a:latin typeface="Microsoft YaHei" charset="0"/>
                <a:ea typeface="Microsoft YaHei" charset="0"/>
                <a:cs typeface="Microsoft YaHei" charset="0"/>
              </a:rPr>
              <a:t>此次清华创客日暨国际创客与教育高端论坛的主题为创客文化融入高校人才培养体系。此前，</a:t>
            </a:r>
            <a:r>
              <a:rPr lang="en-US" altLang="zh-CN" sz="1200" dirty="0" smtClean="0">
                <a:latin typeface="Microsoft YaHei" charset="0"/>
                <a:ea typeface="Microsoft YaHei" charset="0"/>
                <a:cs typeface="Microsoft YaHei" charset="0"/>
              </a:rPr>
              <a:t>11</a:t>
            </a:r>
            <a:r>
              <a:rPr lang="zh-CN" altLang="en-US" sz="1200" dirty="0" smtClean="0">
                <a:latin typeface="Microsoft YaHei" charset="0"/>
                <a:ea typeface="Microsoft YaHei" charset="0"/>
                <a:cs typeface="Microsoft YaHei" charset="0"/>
              </a:rPr>
              <a:t>月</a:t>
            </a:r>
            <a:r>
              <a:rPr lang="en-US" altLang="zh-CN" sz="1200" dirty="0" smtClean="0">
                <a:latin typeface="Microsoft YaHei" charset="0"/>
                <a:ea typeface="Microsoft YaHei" charset="0"/>
                <a:cs typeface="Microsoft YaHei" charset="0"/>
              </a:rPr>
              <a:t>20</a:t>
            </a:r>
            <a:r>
              <a:rPr lang="zh-CN" altLang="en-US" sz="1200" dirty="0" smtClean="0">
                <a:latin typeface="Microsoft YaHei" charset="0"/>
                <a:ea typeface="Microsoft YaHei" charset="0"/>
                <a:cs typeface="Microsoft YaHei" charset="0"/>
              </a:rPr>
              <a:t>日，西工大举行了研究生创客班开班典礼。西北工业大学研究生“创客班”于今年创办，以培养高素质创新创业人才为导向，将专业学习和商业素养、创业和事业提前打通，首期依托“无人机、机器人、</a:t>
            </a:r>
            <a:r>
              <a:rPr lang="en-US" altLang="zh-CN" sz="1200" dirty="0" smtClean="0">
                <a:latin typeface="Microsoft YaHei" charset="0"/>
                <a:ea typeface="Microsoft YaHei" charset="0"/>
                <a:cs typeface="Microsoft YaHei" charset="0"/>
              </a:rPr>
              <a:t>3D</a:t>
            </a:r>
            <a:r>
              <a:rPr lang="zh-CN" altLang="en-US" sz="1200" dirty="0" smtClean="0">
                <a:latin typeface="Microsoft YaHei" charset="0"/>
                <a:ea typeface="Microsoft YaHei" charset="0"/>
                <a:cs typeface="Microsoft YaHei" charset="0"/>
              </a:rPr>
              <a:t>打印、互联网</a:t>
            </a:r>
            <a:r>
              <a:rPr lang="en-US" altLang="zh-CN" sz="1200" dirty="0" smtClean="0">
                <a:latin typeface="Microsoft YaHei" charset="0"/>
                <a:ea typeface="Microsoft YaHei" charset="0"/>
                <a:cs typeface="Microsoft YaHei" charset="0"/>
              </a:rPr>
              <a:t>+</a:t>
            </a:r>
            <a:r>
              <a:rPr lang="zh-CN" altLang="en-US" sz="1200" dirty="0" smtClean="0">
                <a:latin typeface="Microsoft YaHei" charset="0"/>
                <a:ea typeface="Microsoft YaHei" charset="0"/>
                <a:cs typeface="Microsoft YaHei" charset="0"/>
              </a:rPr>
              <a:t>、智能家居、文化教育”六大团队，推进创新创业故事分享、专业技术交流、商业课程学习、项目培育孵化等工作，为学生提供更贴近产业的创客培养平台。</a:t>
            </a:r>
          </a:p>
        </p:txBody>
      </p:sp>
    </p:spTree>
    <p:extLst>
      <p:ext uri="{BB962C8B-B14F-4D97-AF65-F5344CB8AC3E}">
        <p14:creationId xmlns:p14="http://schemas.microsoft.com/office/powerpoint/2010/main" val="15161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616" y="310896"/>
            <a:ext cx="3894912" cy="369332"/>
          </a:xfrm>
          <a:prstGeom prst="rect">
            <a:avLst/>
          </a:prstGeom>
          <a:noFill/>
        </p:spPr>
        <p:txBody>
          <a:bodyPr wrap="none" rtlCol="0">
            <a:spAutoFit/>
          </a:bodyPr>
          <a:lstStyle/>
          <a:p>
            <a:r>
              <a:rPr lang="zh-CN" altLang="en-US" dirty="0" smtClean="0"/>
              <a:t>陈旭书记带队省部级干部考察</a:t>
            </a:r>
            <a:r>
              <a:rPr lang="en-US" altLang="zh-CN" dirty="0" err="1" smtClean="0"/>
              <a:t>iCenter</a:t>
            </a:r>
            <a:endParaRPr lang="en-US" dirty="0"/>
          </a:p>
        </p:txBody>
      </p:sp>
      <p:sp>
        <p:nvSpPr>
          <p:cNvPr id="3" name="TextBox 2"/>
          <p:cNvSpPr txBox="1"/>
          <p:nvPr/>
        </p:nvSpPr>
        <p:spPr>
          <a:xfrm>
            <a:off x="727969" y="6044184"/>
            <a:ext cx="5014463" cy="646331"/>
          </a:xfrm>
          <a:prstGeom prst="rect">
            <a:avLst/>
          </a:prstGeom>
          <a:noFill/>
        </p:spPr>
        <p:txBody>
          <a:bodyPr wrap="square" rtlCol="0">
            <a:spAutoFit/>
          </a:bodyPr>
          <a:lstStyle/>
          <a:p>
            <a:r>
              <a:rPr lang="zh-CN" altLang="en-US" sz="1200" dirty="0" smtClean="0">
                <a:latin typeface="Microsoft YaHei" charset="0"/>
                <a:ea typeface="Microsoft YaHei" charset="0"/>
                <a:cs typeface="Microsoft YaHei" charset="0"/>
              </a:rPr>
              <a:t>邱勇校长，杨斌副校长顺访</a:t>
            </a:r>
            <a:r>
              <a:rPr lang="en-US" altLang="zh-CN" sz="1200" dirty="0" err="1" smtClean="0">
                <a:latin typeface="Microsoft YaHei" charset="0"/>
                <a:ea typeface="Microsoft YaHei" charset="0"/>
                <a:cs typeface="Microsoft YaHei" charset="0"/>
              </a:rPr>
              <a:t>iCenter</a:t>
            </a:r>
            <a:r>
              <a:rPr lang="zh-CN" altLang="en-US" sz="1200" dirty="0" smtClean="0">
                <a:latin typeface="Microsoft YaHei" charset="0"/>
                <a:ea typeface="Microsoft YaHei" charset="0"/>
                <a:cs typeface="Microsoft YaHei" charset="0"/>
              </a:rPr>
              <a:t>清华创客日现场</a:t>
            </a:r>
          </a:p>
          <a:p>
            <a:r>
              <a:rPr lang="zh-CN" altLang="en-US" sz="1200" dirty="0" smtClean="0">
                <a:latin typeface="Microsoft YaHei" charset="0"/>
                <a:ea typeface="Microsoft YaHei" charset="0"/>
                <a:cs typeface="Microsoft YaHei" charset="0"/>
              </a:rPr>
              <a:t>校。清华大学创意创新创业教育协调人孙宏斌、团委书记邴浩、团委副书记刘宇、水利系教授从振涛陪同考察。</a:t>
            </a:r>
            <a:endParaRPr lang="en-US" sz="1200" dirty="0">
              <a:latin typeface="Microsoft YaHei" charset="0"/>
              <a:ea typeface="Microsoft YaHei" charset="0"/>
              <a:cs typeface="Microsoft YaHei"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42432" y="4306824"/>
            <a:ext cx="3401568" cy="25511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44792" y="877824"/>
            <a:ext cx="3718560" cy="27889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99432" y="877824"/>
            <a:ext cx="3718560" cy="2788920"/>
          </a:xfrm>
          <a:prstGeom prst="rect">
            <a:avLst/>
          </a:prstGeom>
        </p:spPr>
      </p:pic>
    </p:spTree>
    <p:extLst>
      <p:ext uri="{BB962C8B-B14F-4D97-AF65-F5344CB8AC3E}">
        <p14:creationId xmlns:p14="http://schemas.microsoft.com/office/powerpoint/2010/main" val="72885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18" y="1296096"/>
            <a:ext cx="2713050" cy="369332"/>
          </a:xfrm>
          <a:prstGeom prst="rect">
            <a:avLst/>
          </a:prstGeom>
          <a:noFill/>
        </p:spPr>
        <p:txBody>
          <a:bodyPr wrap="none" rtlCol="0">
            <a:spAutoFit/>
          </a:bodyPr>
          <a:lstStyle/>
          <a:p>
            <a:r>
              <a:rPr lang="zh-CN" altLang="en-US" dirty="0" smtClean="0"/>
              <a:t>离退休校领导考察</a:t>
            </a:r>
            <a:r>
              <a:rPr lang="en-US" altLang="zh-CN" dirty="0" err="1" smtClean="0"/>
              <a:t>iCenter</a:t>
            </a:r>
            <a:endParaRPr lang="zh-CN" altLang="en-US"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64539" y="923544"/>
            <a:ext cx="2710113" cy="1800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618" y="2920068"/>
            <a:ext cx="2710113" cy="1800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964539" y="4842072"/>
            <a:ext cx="2710113" cy="180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014337" y="2920068"/>
            <a:ext cx="2710113" cy="180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042914" y="923544"/>
            <a:ext cx="2710113" cy="180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042916" y="4842072"/>
            <a:ext cx="2710113" cy="18000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5619" y="4842072"/>
            <a:ext cx="2710113" cy="180000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042915" y="2920068"/>
            <a:ext cx="2710113" cy="1800000"/>
          </a:xfrm>
          <a:prstGeom prst="rect">
            <a:avLst/>
          </a:prstGeom>
        </p:spPr>
      </p:pic>
    </p:spTree>
    <p:extLst>
      <p:ext uri="{BB962C8B-B14F-4D97-AF65-F5344CB8AC3E}">
        <p14:creationId xmlns:p14="http://schemas.microsoft.com/office/powerpoint/2010/main" val="822255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1600" dirty="0" smtClean="0">
            <a:latin typeface="Microsoft YaHei" charset="0"/>
            <a:ea typeface="Microsoft YaHei" charset="0"/>
            <a:cs typeface="Microsoft YaHei"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337</Words>
  <Application>Microsoft Macintosh PowerPoint</Application>
  <PresentationFormat>On-screen Show (4:3)</PresentationFormat>
  <Paragraphs>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Calibri Light</vt:lpstr>
      <vt:lpstr>Microsoft YaHei</vt:lpstr>
      <vt:lpstr>宋体</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Woody Wang</dc:creator>
  <cp:lastModifiedBy>Woody Wang</cp:lastModifiedBy>
  <cp:revision>12</cp:revision>
  <dcterms:created xsi:type="dcterms:W3CDTF">2015-12-09T05:14:25Z</dcterms:created>
  <dcterms:modified xsi:type="dcterms:W3CDTF">2015-12-09T07:22:27Z</dcterms:modified>
</cp:coreProperties>
</file>