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34371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系统集成设计导引</a:t>
            </a:r>
            <a:endParaRPr lang="zh-CN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57480" y="5666631"/>
            <a:ext cx="1884219" cy="84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现场制造工程师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暨创客导师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77657" y="1263135"/>
            <a:ext cx="378690" cy="3482109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71336" y="4762051"/>
            <a:ext cx="385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清华</a:t>
            </a:r>
            <a:endParaRPr lang="en-US" altLang="zh-CN" dirty="0" smtClean="0"/>
          </a:p>
          <a:p>
            <a:r>
              <a:rPr lang="zh-CN" altLang="en-US" dirty="0" smtClean="0"/>
              <a:t>科研探究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86912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战略与个人战略课程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316302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战略与个人战略课程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91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116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46</cp:revision>
  <dcterms:created xsi:type="dcterms:W3CDTF">2014-03-18T23:49:17Z</dcterms:created>
  <dcterms:modified xsi:type="dcterms:W3CDTF">2014-05-21T14:03:11Z</dcterms:modified>
</cp:coreProperties>
</file>