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6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9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0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2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9B5B-77B3-47C5-80DA-AF954CE66C04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430C-B27E-490D-A949-7C4ACD79E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3311407"/>
            <a:ext cx="6096000" cy="173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2677297" y="1364860"/>
            <a:ext cx="646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高速高精度多轴数控铣加工工艺探究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71849"/>
            <a:ext cx="3089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 smtClean="0">
                <a:latin typeface="Constantia" panose="02030602050306030303" pitchFamily="18" charset="0"/>
              </a:rPr>
              <a:t>93</a:t>
            </a:r>
            <a:endParaRPr lang="zh-CN" altLang="en-US" sz="20000" dirty="0"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7297" y="53546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实验室科研探究课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36991" y="5403082"/>
            <a:ext cx="5870018" cy="830997"/>
            <a:chOff x="1095632" y="5403082"/>
            <a:chExt cx="5870018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1095632" y="5403082"/>
              <a:ext cx="4053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Constantia" panose="02030602050306030303" pitchFamily="18" charset="0"/>
                  <a:ea typeface="黑体" panose="02010609060101010101" pitchFamily="49" charset="-122"/>
                </a:rPr>
                <a:t>JD</a:t>
              </a:r>
              <a:r>
                <a:rPr lang="zh-CN" altLang="en-US" sz="4800" dirty="0" smtClean="0">
                  <a:latin typeface="Constantia" panose="02030602050306030303" pitchFamily="18" charset="0"/>
                  <a:ea typeface="黑体" panose="02010609060101010101" pitchFamily="49" charset="-122"/>
                </a:rPr>
                <a:t>精雕工作室</a:t>
              </a:r>
              <a:endParaRPr lang="en-US" altLang="zh-CN" sz="4800" dirty="0" smtClean="0">
                <a:latin typeface="Constantia" panose="02030602050306030303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5722282" y="5510643"/>
              <a:ext cx="1243368" cy="6158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6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3039558"/>
            <a:ext cx="6096000" cy="173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2677297" y="1093011"/>
            <a:ext cx="646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高速高精度多轴数控铣加工工艺探究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3089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 smtClean="0">
                <a:latin typeface="Constantia" panose="02030602050306030303" pitchFamily="18" charset="0"/>
              </a:rPr>
              <a:t>93</a:t>
            </a:r>
            <a:endParaRPr lang="zh-CN" altLang="en-US" sz="20000" dirty="0"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7297" y="26361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实验室科研探究课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9146" y="5403082"/>
            <a:ext cx="6085709" cy="830997"/>
            <a:chOff x="106807" y="5403082"/>
            <a:chExt cx="6085709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139499" y="5403082"/>
              <a:ext cx="4053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Constantia" panose="02030602050306030303" pitchFamily="18" charset="0"/>
                  <a:ea typeface="黑体" panose="02010609060101010101" pitchFamily="49" charset="-122"/>
                </a:rPr>
                <a:t>JD</a:t>
              </a:r>
              <a:r>
                <a:rPr lang="zh-CN" altLang="en-US" sz="4800" dirty="0" smtClean="0">
                  <a:latin typeface="Constantia" panose="02030602050306030303" pitchFamily="18" charset="0"/>
                  <a:ea typeface="黑体" panose="02010609060101010101" pitchFamily="49" charset="-122"/>
                </a:rPr>
                <a:t>精雕工作室</a:t>
              </a:r>
              <a:endParaRPr lang="en-US" altLang="zh-CN" sz="4800" dirty="0" smtClean="0">
                <a:latin typeface="Constantia" panose="02030602050306030303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" name="左箭头 1"/>
            <p:cNvSpPr/>
            <p:nvPr/>
          </p:nvSpPr>
          <p:spPr>
            <a:xfrm>
              <a:off x="106807" y="5510643"/>
              <a:ext cx="1243368" cy="615874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0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3039558"/>
            <a:ext cx="6096000" cy="173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2677297" y="1093011"/>
            <a:ext cx="646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高速高精度多轴数控铣加工工艺探究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30891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 smtClean="0">
                <a:latin typeface="Constantia" panose="02030602050306030303" pitchFamily="18" charset="0"/>
              </a:rPr>
              <a:t>93</a:t>
            </a:r>
            <a:endParaRPr lang="zh-CN" altLang="en-US" sz="20000" dirty="0"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7297" y="26361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实验室科研探究课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7297" y="5279515"/>
            <a:ext cx="405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JD</a:t>
            </a:r>
            <a:r>
              <a:rPr lang="zh-CN" altLang="en-US" sz="4800" dirty="0" smtClean="0">
                <a:latin typeface="Constantia" panose="02030602050306030303" pitchFamily="18" charset="0"/>
                <a:ea typeface="黑体" panose="02010609060101010101" pitchFamily="49" charset="-122"/>
              </a:rPr>
              <a:t>精雕工作室</a:t>
            </a:r>
            <a:endParaRPr lang="en-US" altLang="zh-CN" sz="4800" dirty="0" smtClean="0">
              <a:latin typeface="Constantia" panose="0203060205030603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41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57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楷体</vt:lpstr>
      <vt:lpstr>宋体</vt:lpstr>
      <vt:lpstr>Arial</vt:lpstr>
      <vt:lpstr>Calibri</vt:lpstr>
      <vt:lpstr>Calibri Light</vt:lpstr>
      <vt:lpstr>Constantia</vt:lpstr>
      <vt:lpstr>Office 主题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4</cp:revision>
  <cp:lastPrinted>2015-04-01T06:00:41Z</cp:lastPrinted>
  <dcterms:created xsi:type="dcterms:W3CDTF">2015-04-01T05:29:59Z</dcterms:created>
  <dcterms:modified xsi:type="dcterms:W3CDTF">2015-04-01T07:56:26Z</dcterms:modified>
</cp:coreProperties>
</file>